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5" r:id="rId4"/>
    <p:sldId id="291" r:id="rId5"/>
    <p:sldId id="295" r:id="rId6"/>
    <p:sldId id="296" r:id="rId7"/>
    <p:sldId id="299" r:id="rId8"/>
    <p:sldId id="298" r:id="rId9"/>
    <p:sldId id="292" r:id="rId10"/>
    <p:sldId id="294" r:id="rId11"/>
    <p:sldId id="300" r:id="rId12"/>
    <p:sldId id="27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2ee7637218e2917f" providerId="LiveId" clId="{9DFA2B88-DD3F-4FFC-9846-5D11BF3AB12D}"/>
    <pc:docChg chg="custSel addSld modSld">
      <pc:chgData name="sunil Kumar" userId="2ee7637218e2917f" providerId="LiveId" clId="{9DFA2B88-DD3F-4FFC-9846-5D11BF3AB12D}" dt="2025-03-04T08:05:51.974" v="1125" actId="1076"/>
      <pc:docMkLst>
        <pc:docMk/>
      </pc:docMkLst>
      <pc:sldChg chg="modSp mod">
        <pc:chgData name="sunil Kumar" userId="2ee7637218e2917f" providerId="LiveId" clId="{9DFA2B88-DD3F-4FFC-9846-5D11BF3AB12D}" dt="2025-03-04T06:08:33.584" v="14" actId="20577"/>
        <pc:sldMkLst>
          <pc:docMk/>
          <pc:sldMk cId="2827898987" sldId="256"/>
        </pc:sldMkLst>
        <pc:spChg chg="mod">
          <ac:chgData name="sunil Kumar" userId="2ee7637218e2917f" providerId="LiveId" clId="{9DFA2B88-DD3F-4FFC-9846-5D11BF3AB12D}" dt="2025-03-04T06:08:33.584" v="14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sunil Kumar" userId="2ee7637218e2917f" providerId="LiveId" clId="{9DFA2B88-DD3F-4FFC-9846-5D11BF3AB12D}" dt="2025-03-04T08:05:02.843" v="1120" actId="1036"/>
        <pc:sldMkLst>
          <pc:docMk/>
          <pc:sldMk cId="3273319530" sldId="291"/>
        </pc:sldMkLst>
        <pc:spChg chg="mod">
          <ac:chgData name="sunil Kumar" userId="2ee7637218e2917f" providerId="LiveId" clId="{9DFA2B88-DD3F-4FFC-9846-5D11BF3AB12D}" dt="2025-03-04T08:05:02.843" v="1120" actId="1036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9DFA2B88-DD3F-4FFC-9846-5D11BF3AB12D}" dt="2025-03-04T07:49:30.943" v="222" actId="27636"/>
          <ac:spMkLst>
            <pc:docMk/>
            <pc:sldMk cId="3273319530" sldId="291"/>
            <ac:spMk id="3" creationId="{B350A319-DFA9-0EF8-EDAD-9E52AE6AAAA3}"/>
          </ac:spMkLst>
        </pc:spChg>
        <pc:picChg chg="add mod">
          <ac:chgData name="sunil Kumar" userId="2ee7637218e2917f" providerId="LiveId" clId="{9DFA2B88-DD3F-4FFC-9846-5D11BF3AB12D}" dt="2025-03-04T07:55:47.657" v="863"/>
          <ac:picMkLst>
            <pc:docMk/>
            <pc:sldMk cId="3273319530" sldId="291"/>
            <ac:picMk id="6" creationId="{E886B334-E541-B569-495A-738E0A9097D8}"/>
          </ac:picMkLst>
        </pc:picChg>
        <pc:picChg chg="add mod">
          <ac:chgData name="sunil Kumar" userId="2ee7637218e2917f" providerId="LiveId" clId="{9DFA2B88-DD3F-4FFC-9846-5D11BF3AB12D}" dt="2025-03-04T07:56:15.341" v="869"/>
          <ac:picMkLst>
            <pc:docMk/>
            <pc:sldMk cId="3273319530" sldId="291"/>
            <ac:picMk id="7" creationId="{AF92382B-8954-286B-DEA0-2FFE8622CAB8}"/>
          </ac:picMkLst>
        </pc:picChg>
      </pc:sldChg>
      <pc:sldChg chg="addSp modSp mod">
        <pc:chgData name="sunil Kumar" userId="2ee7637218e2917f" providerId="LiveId" clId="{9DFA2B88-DD3F-4FFC-9846-5D11BF3AB12D}" dt="2025-03-04T08:05:45.489" v="1124" actId="1076"/>
        <pc:sldMkLst>
          <pc:docMk/>
          <pc:sldMk cId="1171292194" sldId="292"/>
        </pc:sldMkLst>
        <pc:spChg chg="mod">
          <ac:chgData name="sunil Kumar" userId="2ee7637218e2917f" providerId="LiveId" clId="{9DFA2B88-DD3F-4FFC-9846-5D11BF3AB12D}" dt="2025-03-04T08:05:45.489" v="1124" actId="1076"/>
          <ac:spMkLst>
            <pc:docMk/>
            <pc:sldMk cId="1171292194" sldId="292"/>
            <ac:spMk id="2" creationId="{36D2464D-19D5-5122-78FA-4AEDED083ABD}"/>
          </ac:spMkLst>
        </pc:spChg>
        <pc:picChg chg="add mod">
          <ac:chgData name="sunil Kumar" userId="2ee7637218e2917f" providerId="LiveId" clId="{9DFA2B88-DD3F-4FFC-9846-5D11BF3AB12D}" dt="2025-03-04T07:55:56.739" v="867"/>
          <ac:picMkLst>
            <pc:docMk/>
            <pc:sldMk cId="1171292194" sldId="292"/>
            <ac:picMk id="6" creationId="{449031C4-5E9A-B0AF-F6FB-128A27838A91}"/>
          </ac:picMkLst>
        </pc:picChg>
        <pc:picChg chg="add mod">
          <ac:chgData name="sunil Kumar" userId="2ee7637218e2917f" providerId="LiveId" clId="{9DFA2B88-DD3F-4FFC-9846-5D11BF3AB12D}" dt="2025-03-04T07:56:22.090" v="873"/>
          <ac:picMkLst>
            <pc:docMk/>
            <pc:sldMk cId="1171292194" sldId="292"/>
            <ac:picMk id="7" creationId="{1A06F274-AE58-EB26-E8C4-3B9135675F5C}"/>
          </ac:picMkLst>
        </pc:picChg>
      </pc:sldChg>
      <pc:sldChg chg="addSp modSp mod">
        <pc:chgData name="sunil Kumar" userId="2ee7637218e2917f" providerId="LiveId" clId="{9DFA2B88-DD3F-4FFC-9846-5D11BF3AB12D}" dt="2025-03-04T08:05:27.480" v="1122" actId="1076"/>
        <pc:sldMkLst>
          <pc:docMk/>
          <pc:sldMk cId="2420286729" sldId="293"/>
        </pc:sldMkLst>
        <pc:spChg chg="mod">
          <ac:chgData name="sunil Kumar" userId="2ee7637218e2917f" providerId="LiveId" clId="{9DFA2B88-DD3F-4FFC-9846-5D11BF3AB12D}" dt="2025-03-04T08:05:27.480" v="1122" actId="1076"/>
          <ac:spMkLst>
            <pc:docMk/>
            <pc:sldMk cId="2420286729" sldId="293"/>
            <ac:spMk id="2" creationId="{54A72DB6-29F7-4DFC-88C7-423399E3A6FD}"/>
          </ac:spMkLst>
        </pc:spChg>
        <pc:picChg chg="add mod">
          <ac:chgData name="sunil Kumar" userId="2ee7637218e2917f" providerId="LiveId" clId="{9DFA2B88-DD3F-4FFC-9846-5D11BF3AB12D}" dt="2025-03-04T07:55:52.407" v="866"/>
          <ac:picMkLst>
            <pc:docMk/>
            <pc:sldMk cId="2420286729" sldId="293"/>
            <ac:picMk id="3" creationId="{4343FA45-F99A-35A7-8C3A-39B4AA135284}"/>
          </ac:picMkLst>
        </pc:picChg>
        <pc:picChg chg="add mod">
          <ac:chgData name="sunil Kumar" userId="2ee7637218e2917f" providerId="LiveId" clId="{9DFA2B88-DD3F-4FFC-9846-5D11BF3AB12D}" dt="2025-03-04T07:56:20.004" v="872"/>
          <ac:picMkLst>
            <pc:docMk/>
            <pc:sldMk cId="2420286729" sldId="293"/>
            <ac:picMk id="6" creationId="{747B1127-604B-CE77-D692-4058D58D11F7}"/>
          </ac:picMkLst>
        </pc:picChg>
      </pc:sldChg>
      <pc:sldChg chg="addSp modSp mod">
        <pc:chgData name="sunil Kumar" userId="2ee7637218e2917f" providerId="LiveId" clId="{9DFA2B88-DD3F-4FFC-9846-5D11BF3AB12D}" dt="2025-03-04T08:05:51.974" v="1125" actId="1076"/>
        <pc:sldMkLst>
          <pc:docMk/>
          <pc:sldMk cId="1202995976" sldId="294"/>
        </pc:sldMkLst>
        <pc:spChg chg="mod">
          <ac:chgData name="sunil Kumar" userId="2ee7637218e2917f" providerId="LiveId" clId="{9DFA2B88-DD3F-4FFC-9846-5D11BF3AB12D}" dt="2025-03-04T08:05:51.974" v="1125" actId="1076"/>
          <ac:spMkLst>
            <pc:docMk/>
            <pc:sldMk cId="1202995976" sldId="294"/>
            <ac:spMk id="2" creationId="{B41BA798-E9C4-4917-BE19-A28F15E70981}"/>
          </ac:spMkLst>
        </pc:spChg>
        <pc:picChg chg="add mod">
          <ac:chgData name="sunil Kumar" userId="2ee7637218e2917f" providerId="LiveId" clId="{9DFA2B88-DD3F-4FFC-9846-5D11BF3AB12D}" dt="2025-03-04T08:04:40.663" v="1117" actId="14100"/>
          <ac:picMkLst>
            <pc:docMk/>
            <pc:sldMk cId="1202995976" sldId="294"/>
            <ac:picMk id="6" creationId="{62311D6C-6404-A074-9448-449606706826}"/>
          </ac:picMkLst>
        </pc:picChg>
        <pc:picChg chg="add mod">
          <ac:chgData name="sunil Kumar" userId="2ee7637218e2917f" providerId="LiveId" clId="{9DFA2B88-DD3F-4FFC-9846-5D11BF3AB12D}" dt="2025-03-04T07:56:24.216" v="874"/>
          <ac:picMkLst>
            <pc:docMk/>
            <pc:sldMk cId="1202995976" sldId="294"/>
            <ac:picMk id="7" creationId="{F7483806-3D34-F2F3-3C2A-6E13FD415329}"/>
          </ac:picMkLst>
        </pc:picChg>
      </pc:sldChg>
      <pc:sldChg chg="addSp modSp new mod">
        <pc:chgData name="sunil Kumar" userId="2ee7637218e2917f" providerId="LiveId" clId="{9DFA2B88-DD3F-4FFC-9846-5D11BF3AB12D}" dt="2025-03-04T07:56:17.054" v="870"/>
        <pc:sldMkLst>
          <pc:docMk/>
          <pc:sldMk cId="2309417183" sldId="295"/>
        </pc:sldMkLst>
        <pc:spChg chg="mod">
          <ac:chgData name="sunil Kumar" userId="2ee7637218e2917f" providerId="LiveId" clId="{9DFA2B88-DD3F-4FFC-9846-5D11BF3AB12D}" dt="2025-03-04T07:52:05.569" v="507" actId="27636"/>
          <ac:spMkLst>
            <pc:docMk/>
            <pc:sldMk cId="2309417183" sldId="295"/>
            <ac:spMk id="3" creationId="{5189F790-A0B6-6555-3670-3251F26CFEF7}"/>
          </ac:spMkLst>
        </pc:spChg>
        <pc:picChg chg="add mod">
          <ac:chgData name="sunil Kumar" userId="2ee7637218e2917f" providerId="LiveId" clId="{9DFA2B88-DD3F-4FFC-9846-5D11BF3AB12D}" dt="2025-03-04T07:55:49.528" v="864"/>
          <ac:picMkLst>
            <pc:docMk/>
            <pc:sldMk cId="2309417183" sldId="295"/>
            <ac:picMk id="6" creationId="{E25D113C-89A2-7BBD-C77F-6D5ED6BC12AA}"/>
          </ac:picMkLst>
        </pc:picChg>
        <pc:picChg chg="add mod">
          <ac:chgData name="sunil Kumar" userId="2ee7637218e2917f" providerId="LiveId" clId="{9DFA2B88-DD3F-4FFC-9846-5D11BF3AB12D}" dt="2025-03-04T07:56:17.054" v="870"/>
          <ac:picMkLst>
            <pc:docMk/>
            <pc:sldMk cId="2309417183" sldId="295"/>
            <ac:picMk id="7" creationId="{862F7397-E9AC-63B4-6C10-0C5888653D41}"/>
          </ac:picMkLst>
        </pc:picChg>
      </pc:sldChg>
      <pc:sldChg chg="addSp modSp new mod">
        <pc:chgData name="sunil Kumar" userId="2ee7637218e2917f" providerId="LiveId" clId="{9DFA2B88-DD3F-4FFC-9846-5D11BF3AB12D}" dt="2025-03-04T08:05:20.313" v="1121" actId="1076"/>
        <pc:sldMkLst>
          <pc:docMk/>
          <pc:sldMk cId="4068012252" sldId="296"/>
        </pc:sldMkLst>
        <pc:spChg chg="mod">
          <ac:chgData name="sunil Kumar" userId="2ee7637218e2917f" providerId="LiveId" clId="{9DFA2B88-DD3F-4FFC-9846-5D11BF3AB12D}" dt="2025-03-04T08:05:20.313" v="1121" actId="1076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9DFA2B88-DD3F-4FFC-9846-5D11BF3AB12D}" dt="2025-03-04T07:55:07.749" v="862" actId="313"/>
          <ac:spMkLst>
            <pc:docMk/>
            <pc:sldMk cId="4068012252" sldId="296"/>
            <ac:spMk id="3" creationId="{87F5192A-2E34-A1D1-E211-5EFC098EF79B}"/>
          </ac:spMkLst>
        </pc:spChg>
        <pc:picChg chg="add mod">
          <ac:chgData name="sunil Kumar" userId="2ee7637218e2917f" providerId="LiveId" clId="{9DFA2B88-DD3F-4FFC-9846-5D11BF3AB12D}" dt="2025-03-04T07:55:51.005" v="865"/>
          <ac:picMkLst>
            <pc:docMk/>
            <pc:sldMk cId="4068012252" sldId="296"/>
            <ac:picMk id="6" creationId="{F0DBA804-D180-809F-D3B9-7740906A118E}"/>
          </ac:picMkLst>
        </pc:picChg>
        <pc:picChg chg="add mod">
          <ac:chgData name="sunil Kumar" userId="2ee7637218e2917f" providerId="LiveId" clId="{9DFA2B88-DD3F-4FFC-9846-5D11BF3AB12D}" dt="2025-03-04T07:56:18.561" v="871"/>
          <ac:picMkLst>
            <pc:docMk/>
            <pc:sldMk cId="4068012252" sldId="296"/>
            <ac:picMk id="7" creationId="{D80A285E-5902-6A26-5038-CF934B96ADE3}"/>
          </ac:picMkLst>
        </pc:picChg>
      </pc:sldChg>
      <pc:sldChg chg="addSp modSp new mod">
        <pc:chgData name="sunil Kumar" userId="2ee7637218e2917f" providerId="LiveId" clId="{9DFA2B88-DD3F-4FFC-9846-5D11BF3AB12D}" dt="2025-03-04T07:58:00.315" v="891" actId="403"/>
        <pc:sldMkLst>
          <pc:docMk/>
          <pc:sldMk cId="658105417" sldId="297"/>
        </pc:sldMkLst>
        <pc:spChg chg="mod">
          <ac:chgData name="sunil Kumar" userId="2ee7637218e2917f" providerId="LiveId" clId="{9DFA2B88-DD3F-4FFC-9846-5D11BF3AB12D}" dt="2025-03-04T07:58:00.315" v="891" actId="403"/>
          <ac:spMkLst>
            <pc:docMk/>
            <pc:sldMk cId="658105417" sldId="297"/>
            <ac:spMk id="3" creationId="{C84D5179-4A09-1012-475B-8BC63D665886}"/>
          </ac:spMkLst>
        </pc:spChg>
        <pc:picChg chg="add mod">
          <ac:chgData name="sunil Kumar" userId="2ee7637218e2917f" providerId="LiveId" clId="{9DFA2B88-DD3F-4FFC-9846-5D11BF3AB12D}" dt="2025-03-04T07:57:39.059" v="876"/>
          <ac:picMkLst>
            <pc:docMk/>
            <pc:sldMk cId="658105417" sldId="297"/>
            <ac:picMk id="6" creationId="{B822D0EA-58B2-3BC4-2EE3-25E2EB644A8E}"/>
          </ac:picMkLst>
        </pc:picChg>
        <pc:picChg chg="add mod">
          <ac:chgData name="sunil Kumar" userId="2ee7637218e2917f" providerId="LiveId" clId="{9DFA2B88-DD3F-4FFC-9846-5D11BF3AB12D}" dt="2025-03-04T07:57:44.233" v="877"/>
          <ac:picMkLst>
            <pc:docMk/>
            <pc:sldMk cId="658105417" sldId="297"/>
            <ac:picMk id="7" creationId="{4A7E86A0-81C0-CF27-6B2B-AE278E21C0C3}"/>
          </ac:picMkLst>
        </pc:picChg>
      </pc:sldChg>
      <pc:sldChg chg="addSp modSp new mod">
        <pc:chgData name="sunil Kumar" userId="2ee7637218e2917f" providerId="LiveId" clId="{9DFA2B88-DD3F-4FFC-9846-5D11BF3AB12D}" dt="2025-03-04T08:05:39.548" v="1123" actId="1076"/>
        <pc:sldMkLst>
          <pc:docMk/>
          <pc:sldMk cId="2741857156" sldId="298"/>
        </pc:sldMkLst>
        <pc:spChg chg="mod">
          <ac:chgData name="sunil Kumar" userId="2ee7637218e2917f" providerId="LiveId" clId="{9DFA2B88-DD3F-4FFC-9846-5D11BF3AB12D}" dt="2025-03-04T08:05:39.548" v="1123" actId="1076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9DFA2B88-DD3F-4FFC-9846-5D11BF3AB12D}" dt="2025-03-04T08:02:25.988" v="1115" actId="20577"/>
          <ac:spMkLst>
            <pc:docMk/>
            <pc:sldMk cId="2741857156" sldId="298"/>
            <ac:spMk id="3" creationId="{EC32193E-C0FC-D38C-4F72-E7AEA58254DB}"/>
          </ac:spMkLst>
        </pc:spChg>
        <pc:picChg chg="add mod">
          <ac:chgData name="sunil Kumar" userId="2ee7637218e2917f" providerId="LiveId" clId="{9DFA2B88-DD3F-4FFC-9846-5D11BF3AB12D}" dt="2025-03-04T08:00:32.388" v="900"/>
          <ac:picMkLst>
            <pc:docMk/>
            <pc:sldMk cId="2741857156" sldId="298"/>
            <ac:picMk id="6" creationId="{4F267FE8-138A-4ABE-D00D-1F74F61651DF}"/>
          </ac:picMkLst>
        </pc:picChg>
        <pc:picChg chg="add mod">
          <ac:chgData name="sunil Kumar" userId="2ee7637218e2917f" providerId="LiveId" clId="{9DFA2B88-DD3F-4FFC-9846-5D11BF3AB12D}" dt="2025-03-04T08:00:37.871" v="901"/>
          <ac:picMkLst>
            <pc:docMk/>
            <pc:sldMk cId="2741857156" sldId="298"/>
            <ac:picMk id="7" creationId="{D7BA5D79-A401-B933-C924-915DFBE2AF89}"/>
          </ac:picMkLst>
        </pc:picChg>
      </pc:sldChg>
    </pc:docChg>
  </pc:docChgLst>
  <pc:docChgLst>
    <pc:chgData name="sunil Kumar" userId="2ee7637218e2917f" providerId="LiveId" clId="{E528A897-1653-4B7E-8F63-ACE297421BF5}"/>
    <pc:docChg chg="undo custSel addSld delSld modSld">
      <pc:chgData name="sunil Kumar" userId="2ee7637218e2917f" providerId="LiveId" clId="{E528A897-1653-4B7E-8F63-ACE297421BF5}" dt="2025-08-17T05:45:29.919" v="163" actId="108"/>
      <pc:docMkLst>
        <pc:docMk/>
      </pc:docMkLst>
      <pc:sldChg chg="modSp mod">
        <pc:chgData name="sunil Kumar" userId="2ee7637218e2917f" providerId="LiveId" clId="{E528A897-1653-4B7E-8F63-ACE297421BF5}" dt="2025-08-17T05:45:29.919" v="163" actId="108"/>
        <pc:sldMkLst>
          <pc:docMk/>
          <pc:sldMk cId="2827898987" sldId="256"/>
        </pc:sldMkLst>
        <pc:spChg chg="mod">
          <ac:chgData name="sunil Kumar" userId="2ee7637218e2917f" providerId="LiveId" clId="{E528A897-1653-4B7E-8F63-ACE297421BF5}" dt="2025-08-17T05:45:29.919" v="163" actId="108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E528A897-1653-4B7E-8F63-ACE297421BF5}" dt="2025-08-17T05:10:23.032" v="34"/>
        <pc:sldMkLst>
          <pc:docMk/>
          <pc:sldMk cId="2838591685" sldId="259"/>
        </pc:sldMkLst>
        <pc:graphicFrameChg chg="mod">
          <ac:chgData name="sunil Kumar" userId="2ee7637218e2917f" providerId="LiveId" clId="{E528A897-1653-4B7E-8F63-ACE297421BF5}" dt="2025-08-17T05:10:23.032" v="3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E528A897-1653-4B7E-8F63-ACE297421BF5}" dt="2025-08-17T05:12:18.471" v="44"/>
        <pc:sldMkLst>
          <pc:docMk/>
          <pc:sldMk cId="1142559352" sldId="285"/>
        </pc:sldMkLst>
        <pc:graphicFrameChg chg="mod">
          <ac:chgData name="sunil Kumar" userId="2ee7637218e2917f" providerId="LiveId" clId="{E528A897-1653-4B7E-8F63-ACE297421BF5}" dt="2025-08-17T05:12:18.471" v="44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modSp del mod">
        <pc:chgData name="sunil Kumar" userId="2ee7637218e2917f" providerId="LiveId" clId="{E528A897-1653-4B7E-8F63-ACE297421BF5}" dt="2025-08-17T05:21:13.952" v="156" actId="2696"/>
        <pc:sldMkLst>
          <pc:docMk/>
          <pc:sldMk cId="398271834" sldId="290"/>
        </pc:sldMkLst>
        <pc:spChg chg="mod">
          <ac:chgData name="sunil Kumar" userId="2ee7637218e2917f" providerId="LiveId" clId="{E528A897-1653-4B7E-8F63-ACE297421BF5}" dt="2025-08-17T05:20:21.066" v="147" actId="14100"/>
          <ac:spMkLst>
            <pc:docMk/>
            <pc:sldMk cId="398271834" sldId="290"/>
            <ac:spMk id="2" creationId="{0BDE995B-751B-0A32-5A21-E7C3B8B54B6B}"/>
          </ac:spMkLst>
        </pc:spChg>
      </pc:sldChg>
      <pc:sldChg chg="modSp mod">
        <pc:chgData name="sunil Kumar" userId="2ee7637218e2917f" providerId="LiveId" clId="{E528A897-1653-4B7E-8F63-ACE297421BF5}" dt="2025-08-17T05:14:41.219" v="73" actId="20577"/>
        <pc:sldMkLst>
          <pc:docMk/>
          <pc:sldMk cId="3273319530" sldId="291"/>
        </pc:sldMkLst>
        <pc:spChg chg="mod">
          <ac:chgData name="sunil Kumar" userId="2ee7637218e2917f" providerId="LiveId" clId="{E528A897-1653-4B7E-8F63-ACE297421BF5}" dt="2025-08-17T05:14:14.115" v="67" actId="20577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E528A897-1653-4B7E-8F63-ACE297421BF5}" dt="2025-08-17T05:14:41.219" v="73" actId="20577"/>
          <ac:spMkLst>
            <pc:docMk/>
            <pc:sldMk cId="3273319530" sldId="291"/>
            <ac:spMk id="3" creationId="{B350A319-DFA9-0EF8-EDAD-9E52AE6AAAA3}"/>
          </ac:spMkLst>
        </pc:spChg>
      </pc:sldChg>
      <pc:sldChg chg="modSp mod">
        <pc:chgData name="sunil Kumar" userId="2ee7637218e2917f" providerId="LiveId" clId="{E528A897-1653-4B7E-8F63-ACE297421BF5}" dt="2025-08-17T05:17:55.768" v="100" actId="20577"/>
        <pc:sldMkLst>
          <pc:docMk/>
          <pc:sldMk cId="1171292194" sldId="292"/>
        </pc:sldMkLst>
        <pc:spChg chg="mod">
          <ac:chgData name="sunil Kumar" userId="2ee7637218e2917f" providerId="LiveId" clId="{E528A897-1653-4B7E-8F63-ACE297421BF5}" dt="2025-08-17T05:17:39.771" v="95"/>
          <ac:spMkLst>
            <pc:docMk/>
            <pc:sldMk cId="1171292194" sldId="292"/>
            <ac:spMk id="2" creationId="{36D2464D-19D5-5122-78FA-4AEDED083ABD}"/>
          </ac:spMkLst>
        </pc:spChg>
        <pc:spChg chg="mod">
          <ac:chgData name="sunil Kumar" userId="2ee7637218e2917f" providerId="LiveId" clId="{E528A897-1653-4B7E-8F63-ACE297421BF5}" dt="2025-08-17T05:17:55.768" v="100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del mod">
        <pc:chgData name="sunil Kumar" userId="2ee7637218e2917f" providerId="LiveId" clId="{E528A897-1653-4B7E-8F63-ACE297421BF5}" dt="2025-08-17T05:16:36.452" v="88" actId="2696"/>
        <pc:sldMkLst>
          <pc:docMk/>
          <pc:sldMk cId="2420286729" sldId="293"/>
        </pc:sldMkLst>
        <pc:spChg chg="mod">
          <ac:chgData name="sunil Kumar" userId="2ee7637218e2917f" providerId="LiveId" clId="{E528A897-1653-4B7E-8F63-ACE297421BF5}" dt="2025-08-17T05:15:52.615" v="80"/>
          <ac:spMkLst>
            <pc:docMk/>
            <pc:sldMk cId="2420286729" sldId="293"/>
            <ac:spMk id="2" creationId="{54A72DB6-29F7-4DFC-88C7-423399E3A6FD}"/>
          </ac:spMkLst>
        </pc:spChg>
        <pc:spChg chg="mod">
          <ac:chgData name="sunil Kumar" userId="2ee7637218e2917f" providerId="LiveId" clId="{E528A897-1653-4B7E-8F63-ACE297421BF5}" dt="2025-08-17T05:15:55.038" v="81" actId="20577"/>
          <ac:spMkLst>
            <pc:docMk/>
            <pc:sldMk cId="2420286729" sldId="293"/>
            <ac:spMk id="8" creationId="{4EE7E442-1EAC-9D2D-0DD7-9E2B6E9EAB67}"/>
          </ac:spMkLst>
        </pc:spChg>
      </pc:sldChg>
      <pc:sldChg chg="addSp delSp modSp mod">
        <pc:chgData name="sunil Kumar" userId="2ee7637218e2917f" providerId="LiveId" clId="{E528A897-1653-4B7E-8F63-ACE297421BF5}" dt="2025-08-17T05:19:18.722" v="118" actId="5793"/>
        <pc:sldMkLst>
          <pc:docMk/>
          <pc:sldMk cId="1202995976" sldId="294"/>
        </pc:sldMkLst>
        <pc:spChg chg="mod">
          <ac:chgData name="sunil Kumar" userId="2ee7637218e2917f" providerId="LiveId" clId="{E528A897-1653-4B7E-8F63-ACE297421BF5}" dt="2025-08-17T05:18:51.434" v="114" actId="20577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E528A897-1653-4B7E-8F63-ACE297421BF5}" dt="2025-08-17T05:19:18.722" v="118" actId="5793"/>
          <ac:spMkLst>
            <pc:docMk/>
            <pc:sldMk cId="1202995976" sldId="294"/>
            <ac:spMk id="3" creationId="{A44134A6-54EF-B7C2-D8C6-F7A8EB7771E1}"/>
          </ac:spMkLst>
        </pc:spChg>
        <pc:spChg chg="add mod">
          <ac:chgData name="sunil Kumar" userId="2ee7637218e2917f" providerId="LiveId" clId="{E528A897-1653-4B7E-8F63-ACE297421BF5}" dt="2025-08-17T05:19:03.451" v="116"/>
          <ac:spMkLst>
            <pc:docMk/>
            <pc:sldMk cId="1202995976" sldId="294"/>
            <ac:spMk id="8" creationId="{E0C29F1B-4CA3-B7F1-293B-7F35C608C0C5}"/>
          </ac:spMkLst>
        </pc:spChg>
      </pc:sldChg>
      <pc:sldChg chg="modSp mod">
        <pc:chgData name="sunil Kumar" userId="2ee7637218e2917f" providerId="LiveId" clId="{E528A897-1653-4B7E-8F63-ACE297421BF5}" dt="2025-08-17T05:15:14.639" v="76"/>
        <pc:sldMkLst>
          <pc:docMk/>
          <pc:sldMk cId="2309417183" sldId="295"/>
        </pc:sldMkLst>
        <pc:spChg chg="mod">
          <ac:chgData name="sunil Kumar" userId="2ee7637218e2917f" providerId="LiveId" clId="{E528A897-1653-4B7E-8F63-ACE297421BF5}" dt="2025-08-17T05:15:00.682" v="74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E528A897-1653-4B7E-8F63-ACE297421BF5}" dt="2025-08-17T05:15:14.639" v="76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E528A897-1653-4B7E-8F63-ACE297421BF5}" dt="2025-08-17T05:15:39.987" v="79"/>
        <pc:sldMkLst>
          <pc:docMk/>
          <pc:sldMk cId="4068012252" sldId="296"/>
        </pc:sldMkLst>
        <pc:spChg chg="mod">
          <ac:chgData name="sunil Kumar" userId="2ee7637218e2917f" providerId="LiveId" clId="{E528A897-1653-4B7E-8F63-ACE297421BF5}" dt="2025-08-17T05:15:29.778" v="77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E528A897-1653-4B7E-8F63-ACE297421BF5}" dt="2025-08-17T05:15:39.987" v="79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E528A897-1653-4B7E-8F63-ACE297421BF5}" dt="2025-08-17T05:17:24.749" v="93" actId="20577"/>
        <pc:sldMkLst>
          <pc:docMk/>
          <pc:sldMk cId="2741857156" sldId="298"/>
        </pc:sldMkLst>
        <pc:spChg chg="mod">
          <ac:chgData name="sunil Kumar" userId="2ee7637218e2917f" providerId="LiveId" clId="{E528A897-1653-4B7E-8F63-ACE297421BF5}" dt="2025-08-17T05:16:58.468" v="89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E528A897-1653-4B7E-8F63-ACE297421BF5}" dt="2025-08-17T05:17:24.749" v="93" actId="20577"/>
          <ac:spMkLst>
            <pc:docMk/>
            <pc:sldMk cId="2741857156" sldId="298"/>
            <ac:spMk id="3" creationId="{EC32193E-C0FC-D38C-4F72-E7AEA58254DB}"/>
          </ac:spMkLst>
        </pc:spChg>
      </pc:sldChg>
      <pc:sldChg chg="modSp add del mod">
        <pc:chgData name="sunil Kumar" userId="2ee7637218e2917f" providerId="LiveId" clId="{E528A897-1653-4B7E-8F63-ACE297421BF5}" dt="2025-08-17T05:16:29.819" v="87" actId="5793"/>
        <pc:sldMkLst>
          <pc:docMk/>
          <pc:sldMk cId="1341806952" sldId="299"/>
        </pc:sldMkLst>
        <pc:spChg chg="mod">
          <ac:chgData name="sunil Kumar" userId="2ee7637218e2917f" providerId="LiveId" clId="{E528A897-1653-4B7E-8F63-ACE297421BF5}" dt="2025-08-17T05:16:18.362" v="84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E528A897-1653-4B7E-8F63-ACE297421BF5}" dt="2025-08-17T05:16:29.819" v="87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add mod">
        <pc:chgData name="sunil Kumar" userId="2ee7637218e2917f" providerId="LiveId" clId="{E528A897-1653-4B7E-8F63-ACE297421BF5}" dt="2025-08-17T05:21:06.226" v="155" actId="20577"/>
        <pc:sldMkLst>
          <pc:docMk/>
          <pc:sldMk cId="2353486324" sldId="300"/>
        </pc:sldMkLst>
        <pc:spChg chg="mod">
          <ac:chgData name="sunil Kumar" userId="2ee7637218e2917f" providerId="LiveId" clId="{E528A897-1653-4B7E-8F63-ACE297421BF5}" dt="2025-08-17T05:20:37.917" v="149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E528A897-1653-4B7E-8F63-ACE297421BF5}" dt="2025-08-17T05:21:06.226" v="155" actId="20577"/>
          <ac:spMkLst>
            <pc:docMk/>
            <pc:sldMk cId="2353486324" sldId="300"/>
            <ac:spMk id="3" creationId="{83CF7205-3A5C-3F61-AADB-C25BA8185AC0}"/>
          </ac:spMkLst>
        </pc:spChg>
      </pc:sldChg>
    </pc:docChg>
  </pc:docChgLst>
  <pc:docChgLst>
    <pc:chgData name="sunil Kumar" userId="2ee7637218e2917f" providerId="LiveId" clId="{F1000F68-8B8F-4304-BD94-A58E0807C9E2}"/>
    <pc:docChg chg="undo custSel addSld delSld modSld">
      <pc:chgData name="sunil Kumar" userId="2ee7637218e2917f" providerId="LiveId" clId="{F1000F68-8B8F-4304-BD94-A58E0807C9E2}" dt="2025-08-16T03:23:27.157" v="385" actId="14100"/>
      <pc:docMkLst>
        <pc:docMk/>
      </pc:docMkLst>
      <pc:sldChg chg="modSp mod">
        <pc:chgData name="sunil Kumar" userId="2ee7637218e2917f" providerId="LiveId" clId="{F1000F68-8B8F-4304-BD94-A58E0807C9E2}" dt="2025-08-16T03:03:01.598" v="52" actId="20577"/>
        <pc:sldMkLst>
          <pc:docMk/>
          <pc:sldMk cId="2827898987" sldId="256"/>
        </pc:sldMkLst>
        <pc:spChg chg="mod">
          <ac:chgData name="sunil Kumar" userId="2ee7637218e2917f" providerId="LiveId" clId="{F1000F68-8B8F-4304-BD94-A58E0807C9E2}" dt="2025-08-16T03:03:01.598" v="5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sunil Kumar" userId="2ee7637218e2917f" providerId="LiveId" clId="{F1000F68-8B8F-4304-BD94-A58E0807C9E2}" dt="2025-08-16T03:04:06.238" v="58" actId="2696"/>
        <pc:sldMkLst>
          <pc:docMk/>
          <pc:sldMk cId="2304652768" sldId="257"/>
        </pc:sldMkLst>
      </pc:sldChg>
      <pc:sldChg chg="modSp mod">
        <pc:chgData name="sunil Kumar" userId="2ee7637218e2917f" providerId="LiveId" clId="{F1000F68-8B8F-4304-BD94-A58E0807C9E2}" dt="2025-08-16T03:06:22.659" v="137" actId="20577"/>
        <pc:sldMkLst>
          <pc:docMk/>
          <pc:sldMk cId="2838591685" sldId="259"/>
        </pc:sldMkLst>
        <pc:graphicFrameChg chg="mod modGraphic">
          <ac:chgData name="sunil Kumar" userId="2ee7637218e2917f" providerId="LiveId" clId="{F1000F68-8B8F-4304-BD94-A58E0807C9E2}" dt="2025-08-16T03:06:22.659" v="137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del mod">
        <pc:chgData name="sunil Kumar" userId="2ee7637218e2917f" providerId="LiveId" clId="{F1000F68-8B8F-4304-BD94-A58E0807C9E2}" dt="2025-08-16T03:20:38.165" v="315" actId="47"/>
        <pc:sldMkLst>
          <pc:docMk/>
          <pc:sldMk cId="3459659325" sldId="261"/>
        </pc:sldMkLst>
        <pc:spChg chg="mod">
          <ac:chgData name="sunil Kumar" userId="2ee7637218e2917f" providerId="LiveId" clId="{F1000F68-8B8F-4304-BD94-A58E0807C9E2}" dt="2025-08-16T03:20:12.531" v="310" actId="403"/>
          <ac:spMkLst>
            <pc:docMk/>
            <pc:sldMk cId="3459659325" sldId="261"/>
            <ac:spMk id="2" creationId="{ECF1BBC7-A388-146A-2A39-AFB2E86EE576}"/>
          </ac:spMkLst>
        </pc:spChg>
        <pc:spChg chg="mod">
          <ac:chgData name="sunil Kumar" userId="2ee7637218e2917f" providerId="LiveId" clId="{F1000F68-8B8F-4304-BD94-A58E0807C9E2}" dt="2025-08-16T03:20:03.026" v="304" actId="27636"/>
          <ac:spMkLst>
            <pc:docMk/>
            <pc:sldMk cId="3459659325" sldId="261"/>
            <ac:spMk id="3" creationId="{2747E881-D400-0EA2-D713-1475048FC3A3}"/>
          </ac:spMkLst>
        </pc:spChg>
      </pc:sldChg>
      <pc:sldChg chg="del">
        <pc:chgData name="sunil Kumar" userId="2ee7637218e2917f" providerId="LiveId" clId="{F1000F68-8B8F-4304-BD94-A58E0807C9E2}" dt="2025-08-16T03:20:22.334" v="311" actId="47"/>
        <pc:sldMkLst>
          <pc:docMk/>
          <pc:sldMk cId="2766167463" sldId="262"/>
        </pc:sldMkLst>
      </pc:sldChg>
      <pc:sldChg chg="del">
        <pc:chgData name="sunil Kumar" userId="2ee7637218e2917f" providerId="LiveId" clId="{F1000F68-8B8F-4304-BD94-A58E0807C9E2}" dt="2025-08-16T03:20:53.883" v="316" actId="47"/>
        <pc:sldMkLst>
          <pc:docMk/>
          <pc:sldMk cId="504224323" sldId="281"/>
        </pc:sldMkLst>
      </pc:sldChg>
      <pc:sldChg chg="del">
        <pc:chgData name="sunil Kumar" userId="2ee7637218e2917f" providerId="LiveId" clId="{F1000F68-8B8F-4304-BD94-A58E0807C9E2}" dt="2025-08-16T03:03:57.005" v="56" actId="2696"/>
        <pc:sldMkLst>
          <pc:docMk/>
          <pc:sldMk cId="2767214766" sldId="282"/>
        </pc:sldMkLst>
      </pc:sldChg>
      <pc:sldChg chg="del">
        <pc:chgData name="sunil Kumar" userId="2ee7637218e2917f" providerId="LiveId" clId="{F1000F68-8B8F-4304-BD94-A58E0807C9E2}" dt="2025-08-16T03:20:24.792" v="312" actId="47"/>
        <pc:sldMkLst>
          <pc:docMk/>
          <pc:sldMk cId="1311328748" sldId="284"/>
        </pc:sldMkLst>
      </pc:sldChg>
      <pc:sldChg chg="modSp">
        <pc:chgData name="sunil Kumar" userId="2ee7637218e2917f" providerId="LiveId" clId="{F1000F68-8B8F-4304-BD94-A58E0807C9E2}" dt="2025-08-16T03:08:16.215" v="171" actId="20577"/>
        <pc:sldMkLst>
          <pc:docMk/>
          <pc:sldMk cId="1142559352" sldId="285"/>
        </pc:sldMkLst>
        <pc:graphicFrameChg chg="mod">
          <ac:chgData name="sunil Kumar" userId="2ee7637218e2917f" providerId="LiveId" clId="{F1000F68-8B8F-4304-BD94-A58E0807C9E2}" dt="2025-08-16T03:08:16.215" v="171" actId="20577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add del mod">
        <pc:chgData name="sunil Kumar" userId="2ee7637218e2917f" providerId="LiveId" clId="{F1000F68-8B8F-4304-BD94-A58E0807C9E2}" dt="2025-08-16T03:23:27.157" v="385" actId="14100"/>
        <pc:sldMkLst>
          <pc:docMk/>
          <pc:sldMk cId="398271834" sldId="290"/>
        </pc:sldMkLst>
        <pc:spChg chg="mod">
          <ac:chgData name="sunil Kumar" userId="2ee7637218e2917f" providerId="LiveId" clId="{F1000F68-8B8F-4304-BD94-A58E0807C9E2}" dt="2025-08-16T03:23:27.157" v="385" actId="14100"/>
          <ac:spMkLst>
            <pc:docMk/>
            <pc:sldMk cId="398271834" sldId="290"/>
            <ac:spMk id="2" creationId="{0BDE995B-751B-0A32-5A21-E7C3B8B54B6B}"/>
          </ac:spMkLst>
        </pc:spChg>
        <pc:spChg chg="add">
          <ac:chgData name="sunil Kumar" userId="2ee7637218e2917f" providerId="LiveId" clId="{F1000F68-8B8F-4304-BD94-A58E0807C9E2}" dt="2025-08-16T03:21:51.214" v="355"/>
          <ac:spMkLst>
            <pc:docMk/>
            <pc:sldMk cId="398271834" sldId="290"/>
            <ac:spMk id="4" creationId="{5AFBD13E-813C-B1A5-F5D3-163A043B42F6}"/>
          </ac:spMkLst>
        </pc:spChg>
        <pc:spChg chg="add">
          <ac:chgData name="sunil Kumar" userId="2ee7637218e2917f" providerId="LiveId" clId="{F1000F68-8B8F-4304-BD94-A58E0807C9E2}" dt="2025-08-16T03:22:11.992" v="360"/>
          <ac:spMkLst>
            <pc:docMk/>
            <pc:sldMk cId="398271834" sldId="290"/>
            <ac:spMk id="8" creationId="{882DD2C3-469F-120A-7A67-EA08561E4C8D}"/>
          </ac:spMkLst>
        </pc:spChg>
      </pc:sldChg>
      <pc:sldChg chg="addSp modSp mod">
        <pc:chgData name="sunil Kumar" userId="2ee7637218e2917f" providerId="LiveId" clId="{F1000F68-8B8F-4304-BD94-A58E0807C9E2}" dt="2025-08-16T03:11:06.383" v="192"/>
        <pc:sldMkLst>
          <pc:docMk/>
          <pc:sldMk cId="3273319530" sldId="291"/>
        </pc:sldMkLst>
        <pc:spChg chg="mod">
          <ac:chgData name="sunil Kumar" userId="2ee7637218e2917f" providerId="LiveId" clId="{F1000F68-8B8F-4304-BD94-A58E0807C9E2}" dt="2025-08-16T03:11:06.383" v="192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F1000F68-8B8F-4304-BD94-A58E0807C9E2}" dt="2025-08-16T03:10:45.264" v="191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1000F68-8B8F-4304-BD94-A58E0807C9E2}" dt="2025-08-16T03:09:19.351" v="172"/>
          <ac:spMkLst>
            <pc:docMk/>
            <pc:sldMk cId="3273319530" sldId="291"/>
            <ac:spMk id="8" creationId="{ABB884C5-39FE-AAA8-FD3C-CA12D4824FC6}"/>
          </ac:spMkLst>
        </pc:spChg>
        <pc:spChg chg="add">
          <ac:chgData name="sunil Kumar" userId="2ee7637218e2917f" providerId="LiveId" clId="{F1000F68-8B8F-4304-BD94-A58E0807C9E2}" dt="2025-08-16T03:09:24.294" v="175"/>
          <ac:spMkLst>
            <pc:docMk/>
            <pc:sldMk cId="3273319530" sldId="291"/>
            <ac:spMk id="9" creationId="{E1A54B19-0DF5-F64C-2BF7-D33FFBC28EEC}"/>
          </ac:spMkLst>
        </pc:spChg>
      </pc:sldChg>
      <pc:sldChg chg="addSp delSp modSp mod">
        <pc:chgData name="sunil Kumar" userId="2ee7637218e2917f" providerId="LiveId" clId="{F1000F68-8B8F-4304-BD94-A58E0807C9E2}" dt="2025-08-16T03:17:11.353" v="235" actId="404"/>
        <pc:sldMkLst>
          <pc:docMk/>
          <pc:sldMk cId="1171292194" sldId="292"/>
        </pc:sldMkLst>
        <pc:spChg chg="mod">
          <ac:chgData name="sunil Kumar" userId="2ee7637218e2917f" providerId="LiveId" clId="{F1000F68-8B8F-4304-BD94-A58E0807C9E2}" dt="2025-08-16T03:15:34.575" v="219"/>
          <ac:spMkLst>
            <pc:docMk/>
            <pc:sldMk cId="1171292194" sldId="292"/>
            <ac:spMk id="2" creationId="{36D2464D-19D5-5122-78FA-4AEDED083ABD}"/>
          </ac:spMkLst>
        </pc:spChg>
        <pc:spChg chg="add del mod">
          <ac:chgData name="sunil Kumar" userId="2ee7637218e2917f" providerId="LiveId" clId="{F1000F68-8B8F-4304-BD94-A58E0807C9E2}" dt="2025-08-16T03:17:11.353" v="235" actId="404"/>
          <ac:spMkLst>
            <pc:docMk/>
            <pc:sldMk cId="1171292194" sldId="292"/>
            <ac:spMk id="3" creationId="{3E7E16B2-E85F-2CD1-57B9-8BEE0BB84307}"/>
          </ac:spMkLst>
        </pc:spChg>
        <pc:spChg chg="add mod">
          <ac:chgData name="sunil Kumar" userId="2ee7637218e2917f" providerId="LiveId" clId="{F1000F68-8B8F-4304-BD94-A58E0807C9E2}" dt="2025-08-16T03:16:01.213" v="225"/>
          <ac:spMkLst>
            <pc:docMk/>
            <pc:sldMk cId="1171292194" sldId="292"/>
            <ac:spMk id="8" creationId="{D823EB0C-2C64-4554-EC41-27DE4C23CDFD}"/>
          </ac:spMkLst>
        </pc:spChg>
        <pc:picChg chg="del">
          <ac:chgData name="sunil Kumar" userId="2ee7637218e2917f" providerId="LiveId" clId="{F1000F68-8B8F-4304-BD94-A58E0807C9E2}" dt="2025-08-16T03:15:42.074" v="221" actId="478"/>
          <ac:picMkLst>
            <pc:docMk/>
            <pc:sldMk cId="1171292194" sldId="292"/>
            <ac:picMk id="3074" creationId="{0A52E526-36BA-2742-B7DB-E910A2846F3C}"/>
          </ac:picMkLst>
        </pc:picChg>
      </pc:sldChg>
      <pc:sldChg chg="addSp delSp modSp mod">
        <pc:chgData name="sunil Kumar" userId="2ee7637218e2917f" providerId="LiveId" clId="{F1000F68-8B8F-4304-BD94-A58E0807C9E2}" dt="2025-08-16T03:17:01.547" v="234" actId="108"/>
        <pc:sldMkLst>
          <pc:docMk/>
          <pc:sldMk cId="2420286729" sldId="293"/>
        </pc:sldMkLst>
        <pc:spChg chg="mod">
          <ac:chgData name="sunil Kumar" userId="2ee7637218e2917f" providerId="LiveId" clId="{F1000F68-8B8F-4304-BD94-A58E0807C9E2}" dt="2025-08-16T03:13:23.263" v="202"/>
          <ac:spMkLst>
            <pc:docMk/>
            <pc:sldMk cId="2420286729" sldId="293"/>
            <ac:spMk id="2" creationId="{54A72DB6-29F7-4DFC-88C7-423399E3A6FD}"/>
          </ac:spMkLst>
        </pc:spChg>
        <pc:spChg chg="add del mod">
          <ac:chgData name="sunil Kumar" userId="2ee7637218e2917f" providerId="LiveId" clId="{F1000F68-8B8F-4304-BD94-A58E0807C9E2}" dt="2025-08-16T03:13:53.472" v="204"/>
          <ac:spMkLst>
            <pc:docMk/>
            <pc:sldMk cId="2420286729" sldId="293"/>
            <ac:spMk id="7" creationId="{D584DA89-B9AF-6AE9-BCF2-323AFAC33977}"/>
          </ac:spMkLst>
        </pc:spChg>
        <pc:spChg chg="add mod">
          <ac:chgData name="sunil Kumar" userId="2ee7637218e2917f" providerId="LiveId" clId="{F1000F68-8B8F-4304-BD94-A58E0807C9E2}" dt="2025-08-16T03:17:01.547" v="234" actId="108"/>
          <ac:spMkLst>
            <pc:docMk/>
            <pc:sldMk cId="2420286729" sldId="293"/>
            <ac:spMk id="8" creationId="{4EE7E442-1EAC-9D2D-0DD7-9E2B6E9EAB67}"/>
          </ac:spMkLst>
        </pc:spChg>
        <pc:picChg chg="del">
          <ac:chgData name="sunil Kumar" userId="2ee7637218e2917f" providerId="LiveId" clId="{F1000F68-8B8F-4304-BD94-A58E0807C9E2}" dt="2025-08-16T03:13:25.029" v="203" actId="478"/>
          <ac:picMkLst>
            <pc:docMk/>
            <pc:sldMk cId="2420286729" sldId="293"/>
            <ac:picMk id="2050" creationId="{EB434380-4DD2-C5B2-9F37-31FC2496D85F}"/>
          </ac:picMkLst>
        </pc:picChg>
      </pc:sldChg>
      <pc:sldChg chg="addSp delSp modSp mod">
        <pc:chgData name="sunil Kumar" userId="2ee7637218e2917f" providerId="LiveId" clId="{F1000F68-8B8F-4304-BD94-A58E0807C9E2}" dt="2025-08-16T03:19:35.228" v="302" actId="113"/>
        <pc:sldMkLst>
          <pc:docMk/>
          <pc:sldMk cId="1202995976" sldId="294"/>
        </pc:sldMkLst>
        <pc:spChg chg="mod">
          <ac:chgData name="sunil Kumar" userId="2ee7637218e2917f" providerId="LiveId" clId="{F1000F68-8B8F-4304-BD94-A58E0807C9E2}" dt="2025-08-16T03:18:06.367" v="285" actId="6549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F1000F68-8B8F-4304-BD94-A58E0807C9E2}" dt="2025-08-16T03:19:35.228" v="302" actId="113"/>
          <ac:spMkLst>
            <pc:docMk/>
            <pc:sldMk cId="1202995976" sldId="294"/>
            <ac:spMk id="3" creationId="{A44134A6-54EF-B7C2-D8C6-F7A8EB7771E1}"/>
          </ac:spMkLst>
        </pc:spChg>
        <pc:spChg chg="add">
          <ac:chgData name="sunil Kumar" userId="2ee7637218e2917f" providerId="LiveId" clId="{F1000F68-8B8F-4304-BD94-A58E0807C9E2}" dt="2025-08-16T03:18:17.985" v="286"/>
          <ac:spMkLst>
            <pc:docMk/>
            <pc:sldMk cId="1202995976" sldId="294"/>
            <ac:spMk id="8" creationId="{E997BFCC-25B0-A3DD-34FD-2198A47D5C39}"/>
          </ac:spMkLst>
        </pc:spChg>
        <pc:spChg chg="add mod">
          <ac:chgData name="sunil Kumar" userId="2ee7637218e2917f" providerId="LiveId" clId="{F1000F68-8B8F-4304-BD94-A58E0807C9E2}" dt="2025-08-16T03:18:32.302" v="289"/>
          <ac:spMkLst>
            <pc:docMk/>
            <pc:sldMk cId="1202995976" sldId="294"/>
            <ac:spMk id="9" creationId="{451398B2-AD37-CFF1-4EC0-1494E88802D7}"/>
          </ac:spMkLst>
        </pc:spChg>
      </pc:sldChg>
      <pc:sldChg chg="modSp mod">
        <pc:chgData name="sunil Kumar" userId="2ee7637218e2917f" providerId="LiveId" clId="{F1000F68-8B8F-4304-BD94-A58E0807C9E2}" dt="2025-08-16T03:12:04.850" v="198" actId="14100"/>
        <pc:sldMkLst>
          <pc:docMk/>
          <pc:sldMk cId="2309417183" sldId="295"/>
        </pc:sldMkLst>
        <pc:spChg chg="mod">
          <ac:chgData name="sunil Kumar" userId="2ee7637218e2917f" providerId="LiveId" clId="{F1000F68-8B8F-4304-BD94-A58E0807C9E2}" dt="2025-08-16T03:12:04.850" v="198" actId="14100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F1000F68-8B8F-4304-BD94-A58E0807C9E2}" dt="2025-08-16T03:11:53.579" v="197" actId="5793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1000F68-8B8F-4304-BD94-A58E0807C9E2}" dt="2025-08-16T03:13:05.625" v="201"/>
        <pc:sldMkLst>
          <pc:docMk/>
          <pc:sldMk cId="4068012252" sldId="296"/>
        </pc:sldMkLst>
        <pc:spChg chg="mod">
          <ac:chgData name="sunil Kumar" userId="2ee7637218e2917f" providerId="LiveId" clId="{F1000F68-8B8F-4304-BD94-A58E0807C9E2}" dt="2025-08-16T03:12:48.702" v="200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F1000F68-8B8F-4304-BD94-A58E0807C9E2}" dt="2025-08-16T03:13:05.625" v="201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F1000F68-8B8F-4304-BD94-A58E0807C9E2}" dt="2025-08-16T03:15:18.149" v="218"/>
        <pc:sldMkLst>
          <pc:docMk/>
          <pc:sldMk cId="2741857156" sldId="298"/>
        </pc:sldMkLst>
        <pc:spChg chg="mod">
          <ac:chgData name="sunil Kumar" userId="2ee7637218e2917f" providerId="LiveId" clId="{F1000F68-8B8F-4304-BD94-A58E0807C9E2}" dt="2025-08-16T03:14:57.826" v="217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F1000F68-8B8F-4304-BD94-A58E0807C9E2}" dt="2025-08-16T03:15:18.149" v="218"/>
          <ac:spMkLst>
            <pc:docMk/>
            <pc:sldMk cId="2741857156" sldId="298"/>
            <ac:spMk id="3" creationId="{EC32193E-C0FC-D38C-4F72-E7AEA58254DB}"/>
          </ac:spMkLst>
        </pc:spChg>
      </pc:sldChg>
      <pc:sldChg chg="add del">
        <pc:chgData name="sunil Kumar" userId="2ee7637218e2917f" providerId="LiveId" clId="{F1000F68-8B8F-4304-BD94-A58E0807C9E2}" dt="2025-08-16T03:04:01.951" v="57" actId="2696"/>
        <pc:sldMkLst>
          <pc:docMk/>
          <pc:sldMk cId="2437536502" sldId="299"/>
        </pc:sldMkLst>
      </pc:sldChg>
      <pc:sldChg chg="add del">
        <pc:chgData name="sunil Kumar" userId="2ee7637218e2917f" providerId="LiveId" clId="{F1000F68-8B8F-4304-BD94-A58E0807C9E2}" dt="2025-08-16T03:03:52.665" v="55" actId="2696"/>
        <pc:sldMkLst>
          <pc:docMk/>
          <pc:sldMk cId="1642128186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pPr algn="just"/>
          <a:r>
            <a:rPr lang="en-IN" sz="3200" b="1" dirty="0"/>
            <a:t>Explain the concept, types, and characteristics of Auxiliary Memory and differentiate it from Primary Memory.</a:t>
          </a:r>
          <a:endParaRPr lang="en-US" sz="3200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b="1" dirty="0" err="1"/>
            <a:t>Analyze</a:t>
          </a:r>
          <a:r>
            <a:rPr lang="en-IN" b="1" dirty="0"/>
            <a:t> the role and significance of Auxiliary Memory in enhancing computer system performance.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 to Auxiliary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Need of Auxiliary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200" kern="1200" dirty="0"/>
            <a:t>Types of Auxiliary Memory, Characteristics of Auxiliary Memory, Examples and Applications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Explain the concept, types, and characteristics of Auxiliary Memory and differentiate it from Primary Memory.</a:t>
          </a:r>
          <a:endParaRPr lang="en-US" sz="32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 err="1"/>
            <a:t>Analyze</a:t>
          </a:r>
          <a:r>
            <a:rPr lang="en-IN" sz="3100" b="1" kern="1200" dirty="0"/>
            <a:t> the role and significance of Auxiliary Memory in enhancing computer system performance.</a:t>
          </a:r>
          <a:endParaRPr lang="en-US" sz="31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 to Auxiliary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Need of Auxiliary Memory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200" kern="1200" dirty="0"/>
            <a:t>Types of Auxiliary Memory, Characteristics of Auxiliary Memory, Examples and Applications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  <a:t>Auxiliary Memory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GB" sz="3600" dirty="0"/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29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Organization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</a:t>
            </a:r>
            <a:r>
              <a:rPr lang="en-IN" sz="1800" b="1" dirty="0" err="1">
                <a:latin typeface="Georgia" panose="02040502050405020303" pitchFamily="18" charset="0"/>
                <a:cs typeface="Arial" panose="020B0604020202020204" pitchFamily="34" charset="0"/>
              </a:rPr>
              <a:t>Dr.</a:t>
            </a: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 Sunil Kumar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98-E9C4-4917-BE19-A28F15E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Summary – Auxiliary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34A6-54EF-B7C2-D8C6-F7A8EB7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Auxiliary memory provides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and cost-effective storage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compared to primary memory.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includes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magnetic disks, optical disks, and magnetic tapes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long-term data storage, backups, and bulk data handling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Although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slower than primary memory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is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essential for permanent data retention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Plays a crucial role in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enhancing overall system efficiency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complementing primary memory.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03B4-02F5-3001-F860-91B4A6E5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39C9-AEF6-6F88-6667-8442C7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11D6C-6404-A074-9448-44960670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7483806-3D34-F2F3-3C2A-6E13FD415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0E42-2D1D-D9AF-8F71-CEA08A81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11D-3E39-6E86-FA13-FD7E3FF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GB" dirty="0"/>
              <a:t>Post Session Activities – Auxiliary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05-3A5C-3F61-AADB-C25BA81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a short note on the differences between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 and Auxiliary Memory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examples.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comparative table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Magnetic Disks, Optical Disks, and Magnetic Tapes.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real-life applications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Auxiliary Memory in daily computing (e.g., cloud storage, backups).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 3–4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MCQs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Auxiliary Memory for practice.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Revise for the next session: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Memory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A9F3-B453-C3CA-493C-47A9CBE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5EB5-7C28-E294-7441-A065D10A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44EB-973F-A1C2-ADEE-8BB502DF1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96EE489-C1F9-9EF6-D87F-F0F00B9DB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92C5-0899-2F2E-2769-69F5563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179-4A09-1012-475B-8BC63D6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Thanks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4446-6018-BBA0-BC69-C5E12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7B-9312-D8C7-95D4-0CA221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2D0EA-58B2-3BC4-2EE3-25E2EB64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7E86A0-81C0-CF27-6B2B-AE278E2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3278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679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Memory hierarchy (Registers → Cache → Main Memory → Auxiliary Memory).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B334-E541-B569-495A-738E0A90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F92382B-8954-286B-DEA0-2FFE8622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1E6E-F969-FB50-0D6C-6E9C7E6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790-A0B6-6555-3670-3251F26C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Auxiliary Memory = Secondary storage for long-term data.</a:t>
            </a:r>
          </a:p>
          <a:p>
            <a:r>
              <a:rPr lang="en-GB" dirty="0"/>
              <a:t>Non-volatile, large capacity, slower than RAM.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7D0-ECB0-CA6A-E27C-41972D6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685D-7C86-70EB-E426-5162DE5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113C-89A2-7BBD-C77F-6D5ED6B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62F7397-E9AC-63B4-6C10-0C588865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284-B3C4-D366-1A7B-E585690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192A-2E34-A1D1-E211-5EFC098E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capacity (TBs)</a:t>
            </a:r>
          </a:p>
          <a:p>
            <a:r>
              <a:rPr lang="en-GB" dirty="0"/>
              <a:t>Non-volatile</a:t>
            </a:r>
          </a:p>
          <a:p>
            <a:r>
              <a:rPr lang="en-GB" dirty="0"/>
              <a:t>Slower access than RAM</a:t>
            </a:r>
          </a:p>
          <a:p>
            <a:r>
              <a:rPr lang="en-GB" dirty="0"/>
              <a:t>Cheaper cost per bit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B2B1-DA75-0037-FDF0-F0FCE6E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3E1F-D190-1B28-98C8-760CA5C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A804-D180-809F-D3B9-7740906A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0A285E-5902-6A26-5038-CF934B96A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3815-2660-E43F-9CA0-E0B24B2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1F4-6DB7-E8C4-AE70-F05E63A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Types of Auxiliary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E04-80B1-8569-2C0B-FEAF11ED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Magnetic Storage (HDD) – mechanical disks</a:t>
            </a:r>
          </a:p>
          <a:p>
            <a:r>
              <a:rPr lang="en-IN" dirty="0"/>
              <a:t>Solid State Drives (SSD) – flash-based, faster</a:t>
            </a:r>
          </a:p>
          <a:p>
            <a:r>
              <a:rPr lang="en-IN" dirty="0"/>
              <a:t>Optical Storage (CD, DVD, Blu-ray) – laser based</a:t>
            </a:r>
          </a:p>
          <a:p>
            <a:r>
              <a:rPr lang="en-IN" dirty="0"/>
              <a:t>Magnetic Tape – archival and backups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4AD4-4C1D-C3EF-109C-6E06602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76B-D182-25F7-6A78-06C1B1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83F50-E20C-A852-6087-38F4D3FA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E115DD-B6C4-2107-E9A6-E5051E2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24B-2EF2-2C63-B7E9-4F628F7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/>
          <a:lstStyle/>
          <a:p>
            <a:r>
              <a:rPr lang="en-IN" dirty="0"/>
              <a:t>Comparison with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93E-C0FC-D38C-4F72-E7AEA582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Memory (RAM) vs Auxiliary Memory</a:t>
            </a:r>
          </a:p>
          <a:p>
            <a:r>
              <a:rPr lang="en-IN" dirty="0"/>
              <a:t>Volatile vs Non-volatile</a:t>
            </a:r>
          </a:p>
          <a:p>
            <a:r>
              <a:rPr lang="en-IN" dirty="0"/>
              <a:t>High Speed vs Low Speed</a:t>
            </a:r>
          </a:p>
          <a:p>
            <a:r>
              <a:rPr lang="en-IN" dirty="0"/>
              <a:t>Expensive vs Cheap</a:t>
            </a:r>
          </a:p>
          <a:p>
            <a:r>
              <a:rPr lang="en-IN" dirty="0"/>
              <a:t>Temporary vs Permanent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A8FB-3E60-792C-E316-2442A4C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DF0A-87F1-85D3-6064-7AFE546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7FE8-138A-4ABE-D00D-1F74F616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BA5D79-A401-B933-C924-915DFBE2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6B2-E85F-2CD1-57B9-8BEE0BB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2003898"/>
            <a:ext cx="10515600" cy="4717576"/>
          </a:xfrm>
        </p:spPr>
        <p:txBody>
          <a:bodyPr>
            <a:normAutofit/>
          </a:bodyPr>
          <a:lstStyle/>
          <a:p>
            <a:r>
              <a:rPr lang="en-GB" sz="2000" dirty="0"/>
              <a:t>Storing OS and applications</a:t>
            </a:r>
          </a:p>
          <a:p>
            <a:r>
              <a:rPr lang="en-GB" sz="2000" dirty="0"/>
              <a:t>Databases and multimedia storage</a:t>
            </a:r>
          </a:p>
          <a:p>
            <a:r>
              <a:rPr lang="en-GB" sz="2000" dirty="0"/>
              <a:t>Backup and archival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31C4-5E9A-B0AF-F6FB-128A2783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06F274-AE58-EB26-E8C4-3B91356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2479</TotalTime>
  <Words>437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Georgia</vt:lpstr>
      <vt:lpstr>Office Theme</vt:lpstr>
      <vt:lpstr>     Auxiliary Memory    Session No.: 29 Course Name: Computer Organization and Architecture Course Code: R1UC305T Instructor Name: Dr. Sunil Kumar Duration: 50 Min. Date of Conduction of Class:  </vt:lpstr>
      <vt:lpstr>Learning Outcome</vt:lpstr>
      <vt:lpstr>Session Outline</vt:lpstr>
      <vt:lpstr>Recap</vt:lpstr>
      <vt:lpstr>Definition</vt:lpstr>
      <vt:lpstr>Characteristics</vt:lpstr>
      <vt:lpstr>Types of Auxiliary Memory</vt:lpstr>
      <vt:lpstr>Comparison with Main Memory</vt:lpstr>
      <vt:lpstr>Applications</vt:lpstr>
      <vt:lpstr>Summary – Auxiliary Memory</vt:lpstr>
      <vt:lpstr>Post Session Activities – Auxiliary Memory</vt:lpstr>
      <vt:lpstr>Review and Reflection from students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sunil Kumar</cp:lastModifiedBy>
  <cp:revision>40</cp:revision>
  <dcterms:created xsi:type="dcterms:W3CDTF">2024-08-22T06:33:55Z</dcterms:created>
  <dcterms:modified xsi:type="dcterms:W3CDTF">2025-08-17T05:45:33Z</dcterms:modified>
</cp:coreProperties>
</file>