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2" r:id="rId3"/>
    <p:sldId id="297" r:id="rId4"/>
    <p:sldId id="292" r:id="rId5"/>
    <p:sldId id="293" r:id="rId6"/>
    <p:sldId id="290" r:id="rId7"/>
    <p:sldId id="294" r:id="rId8"/>
    <p:sldId id="260" r:id="rId9"/>
    <p:sldId id="303" r:id="rId10"/>
    <p:sldId id="304" r:id="rId11"/>
    <p:sldId id="296" r:id="rId12"/>
    <p:sldId id="295" r:id="rId13"/>
    <p:sldId id="298" r:id="rId14"/>
    <p:sldId id="262" r:id="rId15"/>
    <p:sldId id="288" r:id="rId16"/>
    <p:sldId id="299" r:id="rId17"/>
    <p:sldId id="300" r:id="rId18"/>
    <p:sldId id="301"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upam Kumar Sharma" userId="550e56936179f404" providerId="LiveId" clId="{A3230177-DABA-49D4-AB5C-04BB74AFD6EE}"/>
    <pc:docChg chg="modSld">
      <pc:chgData name="Dr. Anupam Kumar Sharma" userId="550e56936179f404" providerId="LiveId" clId="{A3230177-DABA-49D4-AB5C-04BB74AFD6EE}" dt="2025-02-08T06:24:43.247" v="62" actId="20577"/>
      <pc:docMkLst>
        <pc:docMk/>
      </pc:docMkLst>
      <pc:sldChg chg="modSp mod">
        <pc:chgData name="Dr. Anupam Kumar Sharma" userId="550e56936179f404" providerId="LiveId" clId="{A3230177-DABA-49D4-AB5C-04BB74AFD6EE}" dt="2025-02-08T06:23:49.386" v="0" actId="20577"/>
        <pc:sldMkLst>
          <pc:docMk/>
          <pc:sldMk cId="2766167463" sldId="262"/>
        </pc:sldMkLst>
        <pc:spChg chg="mod">
          <ac:chgData name="Dr. Anupam Kumar Sharma" userId="550e56936179f404" providerId="LiveId" clId="{A3230177-DABA-49D4-AB5C-04BB74AFD6EE}" dt="2025-02-08T06:23:49.386" v="0" actId="20577"/>
          <ac:spMkLst>
            <pc:docMk/>
            <pc:sldMk cId="2766167463" sldId="262"/>
            <ac:spMk id="4" creationId="{C97E1C1E-F10A-E4F4-6797-225812D669BF}"/>
          </ac:spMkLst>
        </pc:spChg>
      </pc:sldChg>
      <pc:sldChg chg="modSp mod">
        <pc:chgData name="Dr. Anupam Kumar Sharma" userId="550e56936179f404" providerId="LiveId" clId="{A3230177-DABA-49D4-AB5C-04BB74AFD6EE}" dt="2025-02-08T06:24:43.247" v="62" actId="20577"/>
        <pc:sldMkLst>
          <pc:docMk/>
          <pc:sldMk cId="1311328748" sldId="284"/>
        </pc:sldMkLst>
        <pc:spChg chg="mod">
          <ac:chgData name="Dr. Anupam Kumar Sharma" userId="550e56936179f404" providerId="LiveId" clId="{A3230177-DABA-49D4-AB5C-04BB74AFD6EE}" dt="2025-02-08T06:24:43.247" v="62" actId="20577"/>
          <ac:spMkLst>
            <pc:docMk/>
            <pc:sldMk cId="1311328748" sldId="284"/>
            <ac:spMk id="10" creationId="{A92BCC8A-DA75-739D-5118-196EB9E2238A}"/>
          </ac:spMkLst>
        </pc:spChg>
      </pc:sldChg>
    </pc:docChg>
  </pc:docChgLst>
  <pc:docChgLst>
    <pc:chgData name="Deepak Gupta" userId="f4ce486c0feb88f7" providerId="LiveId" clId="{677CE2BF-E837-4849-B11C-0944C199F6A4}"/>
    <pc:docChg chg="undo custSel addSld delSld modSld sldOrd">
      <pc:chgData name="Deepak Gupta" userId="f4ce486c0feb88f7" providerId="LiveId" clId="{677CE2BF-E837-4849-B11C-0944C199F6A4}" dt="2024-09-19T16:05:47.471" v="1042" actId="20577"/>
      <pc:docMkLst>
        <pc:docMk/>
      </pc:docMkLst>
      <pc:sldChg chg="addSp delSp modSp mod">
        <pc:chgData name="Deepak Gupta" userId="f4ce486c0feb88f7" providerId="LiveId" clId="{677CE2BF-E837-4849-B11C-0944C199F6A4}" dt="2024-09-19T10:54:48.137" v="896" actId="14100"/>
        <pc:sldMkLst>
          <pc:docMk/>
          <pc:sldMk cId="2827898987" sldId="256"/>
        </pc:sldMkLst>
      </pc:sldChg>
      <pc:sldChg chg="addSp delSp modSp mod">
        <pc:chgData name="Deepak Gupta" userId="f4ce486c0feb88f7" providerId="LiveId" clId="{677CE2BF-E837-4849-B11C-0944C199F6A4}" dt="2024-09-19T13:17:37.213" v="905" actId="20577"/>
        <pc:sldMkLst>
          <pc:docMk/>
          <pc:sldMk cId="2304652768" sldId="257"/>
        </pc:sldMkLst>
      </pc:sldChg>
      <pc:sldChg chg="addSp delSp modSp del mod">
        <pc:chgData name="Deepak Gupta" userId="f4ce486c0feb88f7" providerId="LiveId" clId="{677CE2BF-E837-4849-B11C-0944C199F6A4}" dt="2024-09-19T10:28:20.262" v="603" actId="47"/>
        <pc:sldMkLst>
          <pc:docMk/>
          <pc:sldMk cId="2082919323" sldId="258"/>
        </pc:sldMkLst>
      </pc:sldChg>
      <pc:sldChg chg="addSp delSp modSp mod">
        <pc:chgData name="Deepak Gupta" userId="f4ce486c0feb88f7" providerId="LiveId" clId="{677CE2BF-E837-4849-B11C-0944C199F6A4}" dt="2024-09-19T16:05:37.951" v="1041" actId="20577"/>
        <pc:sldMkLst>
          <pc:docMk/>
          <pc:sldMk cId="2838591685" sldId="259"/>
        </pc:sldMkLst>
      </pc:sldChg>
      <pc:sldChg chg="addSp delSp modSp mod ord">
        <pc:chgData name="Deepak Gupta" userId="f4ce486c0feb88f7" providerId="LiveId" clId="{677CE2BF-E837-4849-B11C-0944C199F6A4}" dt="2024-09-19T13:19:05.241" v="971" actId="20577"/>
        <pc:sldMkLst>
          <pc:docMk/>
          <pc:sldMk cId="3872618460" sldId="260"/>
        </pc:sldMkLst>
      </pc:sldChg>
      <pc:sldChg chg="addSp delSp modSp mod">
        <pc:chgData name="Deepak Gupta" userId="f4ce486c0feb88f7" providerId="LiveId" clId="{677CE2BF-E837-4849-B11C-0944C199F6A4}" dt="2024-09-19T10:49:45.066" v="860" actId="1076"/>
        <pc:sldMkLst>
          <pc:docMk/>
          <pc:sldMk cId="3459659325" sldId="261"/>
        </pc:sldMkLst>
      </pc:sldChg>
      <pc:sldChg chg="addSp delSp modSp mod ord modAnim">
        <pc:chgData name="Deepak Gupta" userId="f4ce486c0feb88f7" providerId="LiveId" clId="{677CE2BF-E837-4849-B11C-0944C199F6A4}" dt="2024-09-19T10:42:32.396" v="827" actId="20577"/>
        <pc:sldMkLst>
          <pc:docMk/>
          <pc:sldMk cId="2766167463" sldId="262"/>
        </pc:sldMkLst>
      </pc:sldChg>
      <pc:sldChg chg="addSp delSp modSp add del mod ord">
        <pc:chgData name="Deepak Gupta" userId="f4ce486c0feb88f7" providerId="LiveId" clId="{677CE2BF-E837-4849-B11C-0944C199F6A4}" dt="2024-09-19T10:49:48.904" v="861" actId="1076"/>
        <pc:sldMkLst>
          <pc:docMk/>
          <pc:sldMk cId="910051450" sldId="263"/>
        </pc:sldMkLst>
      </pc:sldChg>
      <pc:sldChg chg="addSp modSp del">
        <pc:chgData name="Deepak Gupta" userId="f4ce486c0feb88f7" providerId="LiveId" clId="{677CE2BF-E837-4849-B11C-0944C199F6A4}" dt="2024-09-19T09:07:04.651" v="356" actId="47"/>
        <pc:sldMkLst>
          <pc:docMk/>
          <pc:sldMk cId="451014338" sldId="264"/>
        </pc:sldMkLst>
      </pc:sldChg>
      <pc:sldChg chg="addSp delSp modSp del mod modShow">
        <pc:chgData name="Deepak Gupta" userId="f4ce486c0feb88f7" providerId="LiveId" clId="{677CE2BF-E837-4849-B11C-0944C199F6A4}" dt="2024-09-19T10:43:05.663" v="830" actId="47"/>
        <pc:sldMkLst>
          <pc:docMk/>
          <pc:sldMk cId="2876040498" sldId="265"/>
        </pc:sldMkLst>
      </pc:sldChg>
      <pc:sldChg chg="del">
        <pc:chgData name="Deepak Gupta" userId="f4ce486c0feb88f7" providerId="LiveId" clId="{677CE2BF-E837-4849-B11C-0944C199F6A4}" dt="2024-09-19T10:43:05.663" v="830" actId="47"/>
        <pc:sldMkLst>
          <pc:docMk/>
          <pc:sldMk cId="4107507446" sldId="266"/>
        </pc:sldMkLst>
      </pc:sldChg>
      <pc:sldChg chg="del">
        <pc:chgData name="Deepak Gupta" userId="f4ce486c0feb88f7" providerId="LiveId" clId="{677CE2BF-E837-4849-B11C-0944C199F6A4}" dt="2024-09-19T10:43:05.663" v="830" actId="47"/>
        <pc:sldMkLst>
          <pc:docMk/>
          <pc:sldMk cId="4213006857" sldId="267"/>
        </pc:sldMkLst>
      </pc:sldChg>
      <pc:sldChg chg="del">
        <pc:chgData name="Deepak Gupta" userId="f4ce486c0feb88f7" providerId="LiveId" clId="{677CE2BF-E837-4849-B11C-0944C199F6A4}" dt="2024-09-19T10:43:05.663" v="830" actId="47"/>
        <pc:sldMkLst>
          <pc:docMk/>
          <pc:sldMk cId="1424160661" sldId="268"/>
        </pc:sldMkLst>
      </pc:sldChg>
      <pc:sldChg chg="del">
        <pc:chgData name="Deepak Gupta" userId="f4ce486c0feb88f7" providerId="LiveId" clId="{677CE2BF-E837-4849-B11C-0944C199F6A4}" dt="2024-09-19T10:43:05.663" v="830" actId="47"/>
        <pc:sldMkLst>
          <pc:docMk/>
          <pc:sldMk cId="4137767190" sldId="269"/>
        </pc:sldMkLst>
      </pc:sldChg>
      <pc:sldChg chg="del">
        <pc:chgData name="Deepak Gupta" userId="f4ce486c0feb88f7" providerId="LiveId" clId="{677CE2BF-E837-4849-B11C-0944C199F6A4}" dt="2024-09-19T10:43:05.663" v="830" actId="47"/>
        <pc:sldMkLst>
          <pc:docMk/>
          <pc:sldMk cId="2876323008" sldId="270"/>
        </pc:sldMkLst>
      </pc:sldChg>
      <pc:sldChg chg="del">
        <pc:chgData name="Deepak Gupta" userId="f4ce486c0feb88f7" providerId="LiveId" clId="{677CE2BF-E837-4849-B11C-0944C199F6A4}" dt="2024-09-19T10:43:05.663" v="830" actId="47"/>
        <pc:sldMkLst>
          <pc:docMk/>
          <pc:sldMk cId="1915059173" sldId="271"/>
        </pc:sldMkLst>
      </pc:sldChg>
      <pc:sldChg chg="del">
        <pc:chgData name="Deepak Gupta" userId="f4ce486c0feb88f7" providerId="LiveId" clId="{677CE2BF-E837-4849-B11C-0944C199F6A4}" dt="2024-09-19T10:43:05.663" v="830" actId="47"/>
        <pc:sldMkLst>
          <pc:docMk/>
          <pc:sldMk cId="1361921725" sldId="272"/>
        </pc:sldMkLst>
      </pc:sldChg>
      <pc:sldChg chg="delSp del mod">
        <pc:chgData name="Deepak Gupta" userId="f4ce486c0feb88f7" providerId="LiveId" clId="{677CE2BF-E837-4849-B11C-0944C199F6A4}" dt="2024-09-19T10:43:05.663" v="830" actId="47"/>
        <pc:sldMkLst>
          <pc:docMk/>
          <pc:sldMk cId="1087418707" sldId="273"/>
        </pc:sldMkLst>
      </pc:sldChg>
      <pc:sldChg chg="delSp del mod">
        <pc:chgData name="Deepak Gupta" userId="f4ce486c0feb88f7" providerId="LiveId" clId="{677CE2BF-E837-4849-B11C-0944C199F6A4}" dt="2024-09-19T10:43:05.663" v="830" actId="47"/>
        <pc:sldMkLst>
          <pc:docMk/>
          <pc:sldMk cId="556051784" sldId="274"/>
        </pc:sldMkLst>
      </pc:sldChg>
      <pc:sldChg chg="delSp del mod">
        <pc:chgData name="Deepak Gupta" userId="f4ce486c0feb88f7" providerId="LiveId" clId="{677CE2BF-E837-4849-B11C-0944C199F6A4}" dt="2024-09-19T10:43:05.663" v="830" actId="47"/>
        <pc:sldMkLst>
          <pc:docMk/>
          <pc:sldMk cId="1956341652" sldId="275"/>
        </pc:sldMkLst>
      </pc:sldChg>
      <pc:sldChg chg="addSp delSp modSp mod">
        <pc:chgData name="Deepak Gupta" userId="f4ce486c0feb88f7" providerId="LiveId" clId="{677CE2BF-E837-4849-B11C-0944C199F6A4}" dt="2024-09-19T16:02:44.941" v="1020" actId="20577"/>
        <pc:sldMkLst>
          <pc:docMk/>
          <pc:sldMk cId="3038196460" sldId="276"/>
        </pc:sldMkLst>
      </pc:sldChg>
      <pc:sldChg chg="addSp delSp modSp mod ord">
        <pc:chgData name="Deepak Gupta" userId="f4ce486c0feb88f7" providerId="LiveId" clId="{677CE2BF-E837-4849-B11C-0944C199F6A4}" dt="2024-09-19T16:05:12.490" v="1039" actId="122"/>
        <pc:sldMkLst>
          <pc:docMk/>
          <pc:sldMk cId="571638906" sldId="277"/>
        </pc:sldMkLst>
      </pc:sldChg>
      <pc:sldChg chg="delSp del mod modShow">
        <pc:chgData name="Deepak Gupta" userId="f4ce486c0feb88f7" providerId="LiveId" clId="{677CE2BF-E837-4849-B11C-0944C199F6A4}" dt="2024-09-19T10:43:09.124" v="831" actId="47"/>
        <pc:sldMkLst>
          <pc:docMk/>
          <pc:sldMk cId="2898612680" sldId="279"/>
        </pc:sldMkLst>
      </pc:sldChg>
      <pc:sldChg chg="modSp del mod">
        <pc:chgData name="Deepak Gupta" userId="f4ce486c0feb88f7" providerId="LiveId" clId="{677CE2BF-E837-4849-B11C-0944C199F6A4}" dt="2024-09-19T09:07:48.008" v="370" actId="47"/>
        <pc:sldMkLst>
          <pc:docMk/>
          <pc:sldMk cId="2971570162" sldId="280"/>
        </pc:sldMkLst>
      </pc:sldChg>
      <pc:sldChg chg="addSp delSp modSp mod">
        <pc:chgData name="Deepak Gupta" userId="f4ce486c0feb88f7" providerId="LiveId" clId="{677CE2BF-E837-4849-B11C-0944C199F6A4}" dt="2024-09-19T16:04:53.675" v="1036" actId="1076"/>
        <pc:sldMkLst>
          <pc:docMk/>
          <pc:sldMk cId="504224323" sldId="281"/>
        </pc:sldMkLst>
      </pc:sldChg>
      <pc:sldChg chg="addSp delSp modSp mod">
        <pc:chgData name="Deepak Gupta" userId="f4ce486c0feb88f7" providerId="LiveId" clId="{677CE2BF-E837-4849-B11C-0944C199F6A4}" dt="2024-09-19T13:17:44.328" v="912" actId="20577"/>
        <pc:sldMkLst>
          <pc:docMk/>
          <pc:sldMk cId="2767214766" sldId="282"/>
        </pc:sldMkLst>
      </pc:sldChg>
      <pc:sldChg chg="addSp delSp modSp mod">
        <pc:chgData name="Deepak Gupta" userId="f4ce486c0feb88f7" providerId="LiveId" clId="{677CE2BF-E837-4849-B11C-0944C199F6A4}" dt="2024-09-19T09:15:18.724" v="428"/>
        <pc:sldMkLst>
          <pc:docMk/>
          <pc:sldMk cId="2892535565" sldId="283"/>
        </pc:sldMkLst>
      </pc:sldChg>
      <pc:sldChg chg="modSp del mod">
        <pc:chgData name="Deepak Gupta" userId="f4ce486c0feb88f7" providerId="LiveId" clId="{677CE2BF-E837-4849-B11C-0944C199F6A4}" dt="2024-09-19T08:51:09.163" v="57" actId="47"/>
        <pc:sldMkLst>
          <pc:docMk/>
          <pc:sldMk cId="194486472" sldId="284"/>
        </pc:sldMkLst>
      </pc:sldChg>
      <pc:sldChg chg="addSp delSp modSp add mod ord">
        <pc:chgData name="Deepak Gupta" userId="f4ce486c0feb88f7" providerId="LiveId" clId="{677CE2BF-E837-4849-B11C-0944C199F6A4}" dt="2024-09-19T09:16:49.650" v="447"/>
        <pc:sldMkLst>
          <pc:docMk/>
          <pc:sldMk cId="1311328748" sldId="284"/>
        </pc:sldMkLst>
      </pc:sldChg>
      <pc:sldChg chg="addSp delSp modSp new mod setBg">
        <pc:chgData name="Deepak Gupta" userId="f4ce486c0feb88f7" providerId="LiveId" clId="{677CE2BF-E837-4849-B11C-0944C199F6A4}" dt="2024-09-19T16:05:47.471" v="1042" actId="20577"/>
        <pc:sldMkLst>
          <pc:docMk/>
          <pc:sldMk cId="1142559352" sldId="285"/>
        </pc:sldMkLst>
      </pc:sldChg>
      <pc:sldChg chg="addSp delSp modSp add mod setBg delDesignElem">
        <pc:chgData name="Deepak Gupta" userId="f4ce486c0feb88f7" providerId="LiveId" clId="{677CE2BF-E837-4849-B11C-0944C199F6A4}" dt="2024-09-19T10:38:39.066" v="792" actId="20577"/>
        <pc:sldMkLst>
          <pc:docMk/>
          <pc:sldMk cId="2450607305" sldId="286"/>
        </pc:sldMkLst>
      </pc:sldChg>
      <pc:sldChg chg="delSp modSp add del mod setBg delDesignElem">
        <pc:chgData name="Deepak Gupta" userId="f4ce486c0feb88f7" providerId="LiveId" clId="{677CE2BF-E837-4849-B11C-0944C199F6A4}" dt="2024-09-19T09:06:57.341" v="354" actId="47"/>
        <pc:sldMkLst>
          <pc:docMk/>
          <pc:sldMk cId="1874929756" sldId="287"/>
        </pc:sldMkLst>
      </pc:sldChg>
      <pc:sldChg chg="addSp delSp modSp add mod setBg modAnim delDesignElem">
        <pc:chgData name="Deepak Gupta" userId="f4ce486c0feb88f7" providerId="LiveId" clId="{677CE2BF-E837-4849-B11C-0944C199F6A4}" dt="2024-09-19T10:42:45.558" v="829" actId="20577"/>
        <pc:sldMkLst>
          <pc:docMk/>
          <pc:sldMk cId="1420671087" sldId="288"/>
        </pc:sldMkLst>
      </pc:sldChg>
      <pc:sldChg chg="addSp delSp modSp add mod setBg delDesignElem">
        <pc:chgData name="Deepak Gupta" userId="f4ce486c0feb88f7" providerId="LiveId" clId="{677CE2BF-E837-4849-B11C-0944C199F6A4}" dt="2024-09-19T16:03:56.052" v="1030" actId="20577"/>
        <pc:sldMkLst>
          <pc:docMk/>
          <pc:sldMk cId="3874097403" sldId="289"/>
        </pc:sldMkLst>
      </pc:sldChg>
      <pc:sldChg chg="modSp add mod ord">
        <pc:chgData name="Deepak Gupta" userId="f4ce486c0feb88f7" providerId="LiveId" clId="{677CE2BF-E837-4849-B11C-0944C199F6A4}" dt="2024-09-19T16:04:30.742" v="1032" actId="404"/>
        <pc:sldMkLst>
          <pc:docMk/>
          <pc:sldMk cId="398271834" sldId="29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D251F-A7A3-4D25-B004-4241BE03EDC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custT="1"/>
      <dgm:spPr/>
      <dgm:t>
        <a:bodyPr/>
        <a:lstStyle/>
        <a:p>
          <a:r>
            <a:rPr lang="en-US" sz="3600" dirty="0"/>
            <a:t>Define key terms related to data structures such as data, data type, abstract data type (ADT), and operations.. </a:t>
          </a:r>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custT="1"/>
      <dgm:spPr/>
      <dgm:t>
        <a:bodyPr/>
        <a:lstStyle/>
        <a:p>
          <a:pPr>
            <a:tabLst>
              <a:tab pos="5994400" algn="l"/>
            </a:tabLst>
          </a:pPr>
          <a:r>
            <a:rPr lang="en-US" sz="3600" dirty="0"/>
            <a:t>Classify different types of data structures and identify real-life applications for each.</a:t>
          </a:r>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BCA40D55-9F97-4CA4-8859-68C842EAE88F}" type="pres">
      <dgm:prSet presAssocID="{B7ED251F-A7A3-4D25-B004-4241BE03EDC3}" presName="Name0" presStyleCnt="0">
        <dgm:presLayoutVars>
          <dgm:dir/>
          <dgm:animLvl val="lvl"/>
          <dgm:resizeHandles val="exact"/>
        </dgm:presLayoutVars>
      </dgm:prSet>
      <dgm:spPr/>
    </dgm:pt>
    <dgm:pt modelId="{3450E454-19DE-4E8A-ADE0-3AFF41C6C69B}" type="pres">
      <dgm:prSet presAssocID="{A3B4F848-7886-4B10-8E34-39E0B844A474}" presName="boxAndChildren" presStyleCnt="0"/>
      <dgm:spPr/>
    </dgm:pt>
    <dgm:pt modelId="{9F756ADD-FC73-43E2-8907-B49F92DEF8EA}" type="pres">
      <dgm:prSet presAssocID="{A3B4F848-7886-4B10-8E34-39E0B844A474}" presName="parentTextBox" presStyleLbl="node1" presStyleIdx="0" presStyleCnt="2"/>
      <dgm:spPr/>
    </dgm:pt>
    <dgm:pt modelId="{33B2812D-626E-40CB-8956-89B965634A15}" type="pres">
      <dgm:prSet presAssocID="{0715BA3E-6351-4C71-A2A0-855403651045}" presName="sp" presStyleCnt="0"/>
      <dgm:spPr/>
    </dgm:pt>
    <dgm:pt modelId="{14438BF2-0C50-4C1B-A99E-B1909E184016}" type="pres">
      <dgm:prSet presAssocID="{DFBD6BAB-0140-48B9-9073-E08FDCB01885}" presName="arrowAndChildren" presStyleCnt="0"/>
      <dgm:spPr/>
    </dgm:pt>
    <dgm:pt modelId="{0E541A4F-E68B-477F-BCA6-83AC868DBBCC}" type="pres">
      <dgm:prSet presAssocID="{DFBD6BAB-0140-48B9-9073-E08FDCB01885}" presName="parentTextArrow" presStyleLbl="node1" presStyleIdx="1" presStyleCnt="2"/>
      <dgm:spPr/>
    </dgm:pt>
  </dgm:ptLst>
  <dgm:cxnLst>
    <dgm:cxn modelId="{7186EF2C-C889-49EC-A156-5A68AD0A3CF6}" type="presOf" srcId="{DFBD6BAB-0140-48B9-9073-E08FDCB01885}" destId="{0E541A4F-E68B-477F-BCA6-83AC868DBBCC}" srcOrd="0" destOrd="0" presId="urn:microsoft.com/office/officeart/2005/8/layout/process4"/>
    <dgm:cxn modelId="{BFCB0464-37EB-4B41-A633-D832506204D5}" type="presOf" srcId="{A3B4F848-7886-4B10-8E34-39E0B844A474}" destId="{9F756ADD-FC73-43E2-8907-B49F92DEF8EA}" srcOrd="0" destOrd="0" presId="urn:microsoft.com/office/officeart/2005/8/layout/process4"/>
    <dgm:cxn modelId="{602ADD9D-D77C-4864-85DE-6F786E0BA06C}" type="presOf" srcId="{B7ED251F-A7A3-4D25-B004-4241BE03EDC3}" destId="{BCA40D55-9F97-4CA4-8859-68C842EAE88F}" srcOrd="0" destOrd="0" presId="urn:microsoft.com/office/officeart/2005/8/layout/process4"/>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9860929F-5D96-4F82-A2F6-03F0C13F45CA}" type="presParOf" srcId="{BCA40D55-9F97-4CA4-8859-68C842EAE88F}" destId="{3450E454-19DE-4E8A-ADE0-3AFF41C6C69B}" srcOrd="0" destOrd="0" presId="urn:microsoft.com/office/officeart/2005/8/layout/process4"/>
    <dgm:cxn modelId="{81075B5D-B3C8-4153-A2C9-6C4D6353CB34}" type="presParOf" srcId="{3450E454-19DE-4E8A-ADE0-3AFF41C6C69B}" destId="{9F756ADD-FC73-43E2-8907-B49F92DEF8EA}" srcOrd="0" destOrd="0" presId="urn:microsoft.com/office/officeart/2005/8/layout/process4"/>
    <dgm:cxn modelId="{8914EA88-2853-4546-98B8-ABA4ED7CAF84}" type="presParOf" srcId="{BCA40D55-9F97-4CA4-8859-68C842EAE88F}" destId="{33B2812D-626E-40CB-8956-89B965634A15}" srcOrd="1" destOrd="0" presId="urn:microsoft.com/office/officeart/2005/8/layout/process4"/>
    <dgm:cxn modelId="{205F827C-DA08-4001-BBA3-EAB63BA21781}" type="presParOf" srcId="{BCA40D55-9F97-4CA4-8859-68C842EAE88F}" destId="{14438BF2-0C50-4C1B-A99E-B1909E184016}" srcOrd="2" destOrd="0" presId="urn:microsoft.com/office/officeart/2005/8/layout/process4"/>
    <dgm:cxn modelId="{A6891BF9-7CFD-4CF1-B514-10FEBA6D9D6A}" type="presParOf" srcId="{14438BF2-0C50-4C1B-A99E-B1909E184016}" destId="{0E541A4F-E68B-477F-BCA6-83AC868DBB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D251F-A7A3-4D25-B004-4241BE03EDC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custT="1"/>
      <dgm:spPr/>
      <dgm:t>
        <a:bodyPr/>
        <a:lstStyle/>
        <a:p>
          <a:r>
            <a:rPr lang="en-US" sz="3600" dirty="0"/>
            <a:t>Define key terms related to data structures such as data, data type, abstract data type (ADT), and operations.. </a:t>
          </a:r>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custT="1"/>
      <dgm:spPr/>
      <dgm:t>
        <a:bodyPr/>
        <a:lstStyle/>
        <a:p>
          <a:pPr>
            <a:tabLst>
              <a:tab pos="5994400" algn="l"/>
            </a:tabLst>
          </a:pPr>
          <a:r>
            <a:rPr lang="en-US" sz="3600" dirty="0"/>
            <a:t>Classify different types of data structures and identify real-life applications for each.</a:t>
          </a:r>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BCA40D55-9F97-4CA4-8859-68C842EAE88F}" type="pres">
      <dgm:prSet presAssocID="{B7ED251F-A7A3-4D25-B004-4241BE03EDC3}" presName="Name0" presStyleCnt="0">
        <dgm:presLayoutVars>
          <dgm:dir/>
          <dgm:animLvl val="lvl"/>
          <dgm:resizeHandles val="exact"/>
        </dgm:presLayoutVars>
      </dgm:prSet>
      <dgm:spPr/>
    </dgm:pt>
    <dgm:pt modelId="{3450E454-19DE-4E8A-ADE0-3AFF41C6C69B}" type="pres">
      <dgm:prSet presAssocID="{A3B4F848-7886-4B10-8E34-39E0B844A474}" presName="boxAndChildren" presStyleCnt="0"/>
      <dgm:spPr/>
    </dgm:pt>
    <dgm:pt modelId="{9F756ADD-FC73-43E2-8907-B49F92DEF8EA}" type="pres">
      <dgm:prSet presAssocID="{A3B4F848-7886-4B10-8E34-39E0B844A474}" presName="parentTextBox" presStyleLbl="node1" presStyleIdx="0" presStyleCnt="2"/>
      <dgm:spPr/>
    </dgm:pt>
    <dgm:pt modelId="{33B2812D-626E-40CB-8956-89B965634A15}" type="pres">
      <dgm:prSet presAssocID="{0715BA3E-6351-4C71-A2A0-855403651045}" presName="sp" presStyleCnt="0"/>
      <dgm:spPr/>
    </dgm:pt>
    <dgm:pt modelId="{14438BF2-0C50-4C1B-A99E-B1909E184016}" type="pres">
      <dgm:prSet presAssocID="{DFBD6BAB-0140-48B9-9073-E08FDCB01885}" presName="arrowAndChildren" presStyleCnt="0"/>
      <dgm:spPr/>
    </dgm:pt>
    <dgm:pt modelId="{0E541A4F-E68B-477F-BCA6-83AC868DBBCC}" type="pres">
      <dgm:prSet presAssocID="{DFBD6BAB-0140-48B9-9073-E08FDCB01885}" presName="parentTextArrow" presStyleLbl="node1" presStyleIdx="1" presStyleCnt="2"/>
      <dgm:spPr/>
    </dgm:pt>
  </dgm:ptLst>
  <dgm:cxnLst>
    <dgm:cxn modelId="{69F988A5-C88A-400D-9852-9EC47893A15C}" type="presOf" srcId="{A3B4F848-7886-4B10-8E34-39E0B844A474}" destId="{9F756ADD-FC73-43E2-8907-B49F92DEF8EA}" srcOrd="0" destOrd="0" presId="urn:microsoft.com/office/officeart/2005/8/layout/process4"/>
    <dgm:cxn modelId="{A14FC7AC-96A7-4051-B6F7-4E1DD1125A2E}" type="presOf" srcId="{DFBD6BAB-0140-48B9-9073-E08FDCB01885}" destId="{0E541A4F-E68B-477F-BCA6-83AC868DBBCC}" srcOrd="0" destOrd="0" presId="urn:microsoft.com/office/officeart/2005/8/layout/process4"/>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BE6D69F1-F909-4992-A5BF-73AE23D01340}" type="presOf" srcId="{B7ED251F-A7A3-4D25-B004-4241BE03EDC3}" destId="{BCA40D55-9F97-4CA4-8859-68C842EAE88F}" srcOrd="0" destOrd="0" presId="urn:microsoft.com/office/officeart/2005/8/layout/process4"/>
    <dgm:cxn modelId="{7950397E-3C1E-4B8E-8DAC-E93F64248EFA}" type="presParOf" srcId="{BCA40D55-9F97-4CA4-8859-68C842EAE88F}" destId="{3450E454-19DE-4E8A-ADE0-3AFF41C6C69B}" srcOrd="0" destOrd="0" presId="urn:microsoft.com/office/officeart/2005/8/layout/process4"/>
    <dgm:cxn modelId="{90E9A7F7-DF4E-4F6A-9760-1233922CD137}" type="presParOf" srcId="{3450E454-19DE-4E8A-ADE0-3AFF41C6C69B}" destId="{9F756ADD-FC73-43E2-8907-B49F92DEF8EA}" srcOrd="0" destOrd="0" presId="urn:microsoft.com/office/officeart/2005/8/layout/process4"/>
    <dgm:cxn modelId="{1EAE5E73-D912-4D41-9298-ED8D50B26A70}" type="presParOf" srcId="{BCA40D55-9F97-4CA4-8859-68C842EAE88F}" destId="{33B2812D-626E-40CB-8956-89B965634A15}" srcOrd="1" destOrd="0" presId="urn:microsoft.com/office/officeart/2005/8/layout/process4"/>
    <dgm:cxn modelId="{5C2BB63B-2B36-4FAD-8B8B-527EC9BC664E}" type="presParOf" srcId="{BCA40D55-9F97-4CA4-8859-68C842EAE88F}" destId="{14438BF2-0C50-4C1B-A99E-B1909E184016}" srcOrd="2" destOrd="0" presId="urn:microsoft.com/office/officeart/2005/8/layout/process4"/>
    <dgm:cxn modelId="{7B96C8D1-A7F8-4346-BB85-B3A5C0B9452A}" type="presParOf" srcId="{14438BF2-0C50-4C1B-A99E-B1909E184016}" destId="{0E541A4F-E68B-477F-BCA6-83AC868DBB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56ADD-FC73-43E2-8907-B49F92DEF8EA}">
      <dsp:nvSpPr>
        <dsp:cNvPr id="0" name=""/>
        <dsp:cNvSpPr/>
      </dsp:nvSpPr>
      <dsp:spPr>
        <a:xfrm>
          <a:off x="0" y="2226751"/>
          <a:ext cx="10927829" cy="14609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tabLst>
              <a:tab pos="5994400" algn="l"/>
            </a:tabLst>
          </a:pPr>
          <a:r>
            <a:rPr lang="en-US" sz="3600" kern="1200" dirty="0"/>
            <a:t>Classify different types of data structures and identify real-life applications for each.</a:t>
          </a:r>
        </a:p>
      </dsp:txBody>
      <dsp:txXfrm>
        <a:off x="0" y="2226751"/>
        <a:ext cx="10927829" cy="1460989"/>
      </dsp:txXfrm>
    </dsp:sp>
    <dsp:sp modelId="{0E541A4F-E68B-477F-BCA6-83AC868DBBCC}">
      <dsp:nvSpPr>
        <dsp:cNvPr id="0" name=""/>
        <dsp:cNvSpPr/>
      </dsp:nvSpPr>
      <dsp:spPr>
        <a:xfrm rot="10800000">
          <a:off x="0" y="1663"/>
          <a:ext cx="10927829" cy="2247002"/>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Define key terms related to data structures such as data, data type, abstract data type (ADT), and operations.. </a:t>
          </a:r>
        </a:p>
      </dsp:txBody>
      <dsp:txXfrm rot="10800000">
        <a:off x="0" y="1663"/>
        <a:ext cx="10927829" cy="1460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56ADD-FC73-43E2-8907-B49F92DEF8EA}">
      <dsp:nvSpPr>
        <dsp:cNvPr id="0" name=""/>
        <dsp:cNvSpPr/>
      </dsp:nvSpPr>
      <dsp:spPr>
        <a:xfrm>
          <a:off x="0" y="2226751"/>
          <a:ext cx="10927829" cy="14609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tabLst>
              <a:tab pos="5994400" algn="l"/>
            </a:tabLst>
          </a:pPr>
          <a:r>
            <a:rPr lang="en-US" sz="3600" kern="1200" dirty="0"/>
            <a:t>Classify different types of data structures and identify real-life applications for each.</a:t>
          </a:r>
        </a:p>
      </dsp:txBody>
      <dsp:txXfrm>
        <a:off x="0" y="2226751"/>
        <a:ext cx="10927829" cy="1460989"/>
      </dsp:txXfrm>
    </dsp:sp>
    <dsp:sp modelId="{0E541A4F-E68B-477F-BCA6-83AC868DBBCC}">
      <dsp:nvSpPr>
        <dsp:cNvPr id="0" name=""/>
        <dsp:cNvSpPr/>
      </dsp:nvSpPr>
      <dsp:spPr>
        <a:xfrm rot="10800000">
          <a:off x="0" y="1663"/>
          <a:ext cx="10927829" cy="2247002"/>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Define key terms related to data structures such as data, data type, abstract data type (ADT), and operations.. </a:t>
          </a:r>
        </a:p>
      </dsp:txBody>
      <dsp:txXfrm rot="10800000">
        <a:off x="0" y="1663"/>
        <a:ext cx="10927829" cy="14600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BC31-3F3F-40A8-84DF-BE3B4616B22A}"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FE326-85E6-4395-8F28-A8F972B7BB4E}" type="slidenum">
              <a:rPr lang="en-IN" smtClean="0"/>
              <a:t>‹#›</a:t>
            </a:fld>
            <a:endParaRPr lang="en-IN"/>
          </a:p>
        </p:txBody>
      </p:sp>
    </p:spTree>
    <p:extLst>
      <p:ext uri="{BB962C8B-B14F-4D97-AF65-F5344CB8AC3E}">
        <p14:creationId xmlns:p14="http://schemas.microsoft.com/office/powerpoint/2010/main" val="199376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CAB0B00A-0031-4EDD-BEBB-B131E3F68B8B}" type="datetime1">
              <a:rPr lang="en-IN" smtClean="0"/>
              <a:t>19-08-2025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44741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C911ADB8-9CB7-40E6-87C8-C7EB8EBBAF06}" type="datetime1">
              <a:rPr lang="en-IN" smtClean="0"/>
              <a:t>19-08-2025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88750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6903956E-FF61-4FBC-8614-5AF891B621A7}" type="datetime1">
              <a:rPr lang="en-IN" smtClean="0"/>
              <a:t>19-08-2025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40133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218D233B-F1E7-4818-B22D-9EDEAA6025FD}" type="datetime1">
              <a:rPr lang="en-IN" smtClean="0"/>
              <a:t>19-08-2025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12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2A543A29-4BB0-4075-8E30-7986497052F0}" type="datetime1">
              <a:rPr lang="en-IN" smtClean="0"/>
              <a:t>19-08-2025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76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C1228DEB-068D-4137-AD7C-2A99AB9732F4}" type="datetime1">
              <a:rPr lang="en-IN" smtClean="0"/>
              <a:t>19-08-2025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0485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040CC2F0-EA24-4949-874F-5F13F434AA44}" type="datetime1">
              <a:rPr lang="en-IN" smtClean="0"/>
              <a:t>19-08-2025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936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9FCA4BE-841D-4DBA-BF59-98160D016E95}" type="datetime1">
              <a:rPr lang="en-IN" smtClean="0"/>
              <a:t>19-08-2025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39517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2EA9DE3D-92F0-4B90-9BC3-DF561ACCB514}" type="datetime1">
              <a:rPr lang="en-IN" smtClean="0"/>
              <a:t>19-08-2025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7557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44A4D748-5313-48F5-9420-28CC4F9D5D65}" type="datetime1">
              <a:rPr lang="en-IN" smtClean="0"/>
              <a:t>19-08-2025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596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8E259F97-4389-4CF0-A3AF-539E1666475E}" type="datetime1">
              <a:rPr lang="en-IN" smtClean="0"/>
              <a:t>19-08-2025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8335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1F908-E6B3-4617-92D9-99814B0B813F}" type="datetime1">
              <a:rPr lang="en-IN" smtClean="0"/>
              <a:t>19-08-2025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Galgotias University</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5326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9.sv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purple dots&#10;&#10;Description automatically generated">
            <a:extLst>
              <a:ext uri="{FF2B5EF4-FFF2-40B4-BE49-F238E27FC236}">
                <a16:creationId xmlns:a16="http://schemas.microsoft.com/office/drawing/2014/main" id="{B854E15F-5609-7D3B-3655-6DE3E5980655}"/>
              </a:ext>
            </a:extLst>
          </p:cNvPr>
          <p:cNvPicPr>
            <a:picLocks noChangeAspect="1"/>
          </p:cNvPicPr>
          <p:nvPr/>
        </p:nvPicPr>
        <p:blipFill>
          <a:blip r:embed="rId2"/>
          <a:srcRect l="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B4841D-4109-20CB-B253-8EF7C080604D}"/>
              </a:ext>
            </a:extLst>
          </p:cNvPr>
          <p:cNvSpPr>
            <a:spLocks noGrp="1"/>
          </p:cNvSpPr>
          <p:nvPr>
            <p:ph type="ctrTitle"/>
          </p:nvPr>
        </p:nvSpPr>
        <p:spPr>
          <a:xfrm>
            <a:off x="477981" y="1122362"/>
            <a:ext cx="8366216" cy="4909225"/>
          </a:xfrm>
        </p:spPr>
        <p:txBody>
          <a:bodyPr anchor="b">
            <a:normAutofit/>
          </a:bodyPr>
          <a:lstStyle/>
          <a:p>
            <a:pPr algn="l"/>
            <a:r>
              <a:rPr lang="en-IN" sz="3600" b="1" dirty="0">
                <a:solidFill>
                  <a:schemeClr val="bg1"/>
                </a:solidFill>
                <a:latin typeface="Georgia" panose="02040502050405020303" pitchFamily="18" charset="0"/>
                <a:cs typeface="Arial" panose="020B0604020202020204" pitchFamily="34" charset="0"/>
              </a:rPr>
              <a:t>Introduction</a:t>
            </a:r>
            <a:br>
              <a:rPr lang="en-IN" sz="3600" b="1" dirty="0">
                <a:solidFill>
                  <a:schemeClr val="bg1"/>
                </a:solidFill>
                <a:latin typeface="Georgia" panose="02040502050405020303" pitchFamily="18" charset="0"/>
                <a:cs typeface="Arial" panose="020B0604020202020204" pitchFamily="34" charset="0"/>
              </a:rPr>
            </a:br>
            <a:r>
              <a:rPr lang="en-IN" sz="3600" b="1" dirty="0">
                <a:solidFill>
                  <a:schemeClr val="bg1"/>
                </a:solidFill>
                <a:latin typeface="Georgia" panose="02040502050405020303" pitchFamily="18" charset="0"/>
                <a:cs typeface="Arial" panose="020B0604020202020204" pitchFamily="34" charset="0"/>
              </a:rPr>
              <a:t>Data Structures</a:t>
            </a:r>
            <a:br>
              <a:rPr lang="en-IN" sz="54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Session No.: 1</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Course Name: Data </a:t>
            </a:r>
            <a:r>
              <a:rPr lang="en-IN" sz="1800" b="1" dirty="0" err="1">
                <a:solidFill>
                  <a:schemeClr val="bg1"/>
                </a:solidFill>
                <a:latin typeface="Georgia" panose="02040502050405020303" pitchFamily="18" charset="0"/>
                <a:cs typeface="Arial" panose="020B0604020202020204" pitchFamily="34" charset="0"/>
              </a:rPr>
              <a:t>Strucutres</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Course Code: </a:t>
            </a:r>
            <a:r>
              <a:rPr lang="en-IN" sz="1800" b="1" i="0" u="none" strike="noStrike" baseline="0" dirty="0">
                <a:solidFill>
                  <a:schemeClr val="bg1"/>
                </a:solidFill>
                <a:latin typeface="Times New Roman" panose="02020603050405020304" pitchFamily="18" charset="0"/>
              </a:rPr>
              <a:t>R1UC308B </a:t>
            </a:r>
            <a:r>
              <a:rPr lang="en-IN" sz="1800" b="0" i="0" u="none" strike="noStrike" baseline="0" dirty="0">
                <a:solidFill>
                  <a:schemeClr val="bg1"/>
                </a:solidFill>
                <a:latin typeface="Times New Roman" panose="02020603050405020304" pitchFamily="18" charset="0"/>
              </a:rPr>
              <a:t>	</a:t>
            </a:r>
            <a:br>
              <a:rPr lang="en-IN" sz="1800" b="0" i="0" u="none" strike="noStrike" baseline="0" dirty="0">
                <a:solidFill>
                  <a:schemeClr val="bg1"/>
                </a:solidFill>
                <a:latin typeface="Times New Roman" panose="02020603050405020304" pitchFamily="18" charset="0"/>
              </a:rPr>
            </a:br>
            <a:r>
              <a:rPr lang="en-IN" sz="1800" b="1" dirty="0">
                <a:solidFill>
                  <a:schemeClr val="bg1"/>
                </a:solidFill>
                <a:latin typeface="Georgia" panose="02040502050405020303" pitchFamily="18" charset="0"/>
                <a:cs typeface="Arial" panose="020B0604020202020204" pitchFamily="34" charset="0"/>
              </a:rPr>
              <a:t>Instructor Name: Dr. </a:t>
            </a:r>
            <a:r>
              <a:rPr lang="en-IN" sz="1800" b="1">
                <a:solidFill>
                  <a:schemeClr val="bg1"/>
                </a:solidFill>
                <a:latin typeface="Georgia" panose="02040502050405020303" pitchFamily="18" charset="0"/>
                <a:cs typeface="Arial" panose="020B0604020202020204" pitchFamily="34" charset="0"/>
              </a:rPr>
              <a:t>Gaurav Agarwal</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Duration: 50 </a:t>
            </a:r>
            <a:r>
              <a:rPr lang="en-IN" sz="1800" b="1" dirty="0" err="1">
                <a:solidFill>
                  <a:schemeClr val="bg1"/>
                </a:solidFill>
                <a:latin typeface="Georgia" panose="02040502050405020303" pitchFamily="18" charset="0"/>
                <a:cs typeface="Arial" panose="020B0604020202020204" pitchFamily="34" charset="0"/>
              </a:rPr>
              <a:t>mins</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Date of Conduction of Class: 21 Aug 2025</a:t>
            </a:r>
            <a:endParaRPr lang="en-IN" sz="4800" b="1" dirty="0">
              <a:solidFill>
                <a:schemeClr val="bg1"/>
              </a:solidFill>
              <a:latin typeface="Georgia" panose="02040502050405020303" pitchFamily="18" charset="0"/>
              <a:cs typeface="Arial" panose="020B0604020202020204" pitchFamily="34"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A2F329F-0D28-AAA9-6271-058B6B36CA1F}"/>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4D4B0897-FD56-B45E-C539-435F743AAB4C}"/>
              </a:ext>
            </a:extLst>
          </p:cNvPr>
          <p:cNvSpPr>
            <a:spLocks noGrp="1"/>
          </p:cNvSpPr>
          <p:nvPr>
            <p:ph type="sldNum" sz="quarter" idx="12"/>
          </p:nvPr>
        </p:nvSpPr>
        <p:spPr/>
        <p:txBody>
          <a:bodyPr/>
          <a:lstStyle/>
          <a:p>
            <a:fld id="{26510230-8DD5-4BA5-AB2D-CA30FC08F9D7}" type="slidenum">
              <a:rPr lang="en-IN" smtClean="0"/>
              <a:t>1</a:t>
            </a:fld>
            <a:endParaRPr lang="en-IN"/>
          </a:p>
        </p:txBody>
      </p:sp>
      <p:pic>
        <p:nvPicPr>
          <p:cNvPr id="10" name="Picture 9" descr="A blue circle with text and words&#10;&#10;Description automatically generated">
            <a:extLst>
              <a:ext uri="{FF2B5EF4-FFF2-40B4-BE49-F238E27FC236}">
                <a16:creationId xmlns:a16="http://schemas.microsoft.com/office/drawing/2014/main" id="{B8F66ABA-C07C-7B4E-0E32-86C3BB04A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565" y="176753"/>
            <a:ext cx="1190469" cy="1190469"/>
          </a:xfrm>
          <a:prstGeom prst="rect">
            <a:avLst/>
          </a:prstGeom>
        </p:spPr>
      </p:pic>
      <p:pic>
        <p:nvPicPr>
          <p:cNvPr id="12" name="Picture 11">
            <a:extLst>
              <a:ext uri="{FF2B5EF4-FFF2-40B4-BE49-F238E27FC236}">
                <a16:creationId xmlns:a16="http://schemas.microsoft.com/office/drawing/2014/main" id="{E28D1CBC-4D12-D9B9-CD23-7747F5D3D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317402"/>
            <a:ext cx="3795634" cy="740238"/>
          </a:xfrm>
          <a:prstGeom prst="rect">
            <a:avLst/>
          </a:prstGeom>
        </p:spPr>
      </p:pic>
    </p:spTree>
    <p:extLst>
      <p:ext uri="{BB962C8B-B14F-4D97-AF65-F5344CB8AC3E}">
        <p14:creationId xmlns:p14="http://schemas.microsoft.com/office/powerpoint/2010/main" val="282789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A10B5A-315F-4751-BA35-34556B5D2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1" name="Freeform: Shape 10">
              <a:extLst>
                <a:ext uri="{FF2B5EF4-FFF2-40B4-BE49-F238E27FC236}">
                  <a16:creationId xmlns:a16="http://schemas.microsoft.com/office/drawing/2014/main" id="{4A5DAC55-04A1-4AB4-A2C6-C859A915C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 name="Freeform: Shape 11">
              <a:extLst>
                <a:ext uri="{FF2B5EF4-FFF2-40B4-BE49-F238E27FC236}">
                  <a16:creationId xmlns:a16="http://schemas.microsoft.com/office/drawing/2014/main" id="{A7370387-C8AA-4FC4-B636-C83BA7921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4E3C2B3B-4414-484B-8914-7CB18736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4" name="Freeform: Shape 13">
              <a:extLst>
                <a:ext uri="{FF2B5EF4-FFF2-40B4-BE49-F238E27FC236}">
                  <a16:creationId xmlns:a16="http://schemas.microsoft.com/office/drawing/2014/main" id="{AFB69BCB-EE83-44E6-8C11-3344C73D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98E9BA58-2C07-4CA1-99C2-7738FBA37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6" name="Footer Placeholder 5">
            <a:extLst>
              <a:ext uri="{FF2B5EF4-FFF2-40B4-BE49-F238E27FC236}">
                <a16:creationId xmlns:a16="http://schemas.microsoft.com/office/drawing/2014/main" id="{0AC4C0B8-55BF-7607-C08F-4F93C85CCC8F}"/>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28EC62E8-F0EB-0BD9-2B59-1AA3588B6594}"/>
              </a:ext>
            </a:extLst>
          </p:cNvPr>
          <p:cNvSpPr>
            <a:spLocks noGrp="1"/>
          </p:cNvSpPr>
          <p:nvPr>
            <p:ph type="sldNum" sz="quarter" idx="12"/>
          </p:nvPr>
        </p:nvSpPr>
        <p:spPr/>
        <p:txBody>
          <a:bodyPr/>
          <a:lstStyle/>
          <a:p>
            <a:fld id="{26510230-8DD5-4BA5-AB2D-CA30FC08F9D7}" type="slidenum">
              <a:rPr lang="en-IN" smtClean="0"/>
              <a:t>10</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79206739-0C22-A2A6-8C67-30EFF62D5B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5" name="Title 4">
            <a:extLst>
              <a:ext uri="{FF2B5EF4-FFF2-40B4-BE49-F238E27FC236}">
                <a16:creationId xmlns:a16="http://schemas.microsoft.com/office/drawing/2014/main" id="{920ECE07-CE90-FEA2-59C0-9F6B1480E689}"/>
              </a:ext>
            </a:extLst>
          </p:cNvPr>
          <p:cNvSpPr>
            <a:spLocks noGrp="1"/>
          </p:cNvSpPr>
          <p:nvPr>
            <p:ph type="title"/>
          </p:nvPr>
        </p:nvSpPr>
        <p:spPr>
          <a:xfrm>
            <a:off x="3900566" y="44352"/>
            <a:ext cx="6858000" cy="1325563"/>
          </a:xfrm>
        </p:spPr>
        <p:txBody>
          <a:bodyPr>
            <a:normAutofit fontScale="90000"/>
          </a:bodyPr>
          <a:lstStyle/>
          <a:p>
            <a:r>
              <a:rPr lang="en-US" sz="2800" b="1" dirty="0">
                <a:latin typeface="Tahoma" panose="020B0604030504040204" pitchFamily="34" charset="0"/>
                <a:ea typeface="Tahoma" panose="020B0604030504040204" pitchFamily="34" charset="0"/>
                <a:cs typeface="Tahoma" panose="020B0604030504040204" pitchFamily="34" charset="0"/>
              </a:rPr>
              <a:t>Concept and Definition for (LO-1) </a:t>
            </a:r>
            <a:br>
              <a:rPr lang="en-US" sz="2800" b="1" dirty="0">
                <a:latin typeface="Tahoma" panose="020B0604030504040204" pitchFamily="34" charset="0"/>
                <a:ea typeface="Tahoma" panose="020B0604030504040204" pitchFamily="34" charset="0"/>
                <a:cs typeface="Tahoma" panose="020B0604030504040204" pitchFamily="34" charset="0"/>
              </a:rPr>
            </a:br>
            <a:br>
              <a:rPr lang="en-US" sz="2800" b="1" dirty="0">
                <a:latin typeface="Tahoma" panose="020B0604030504040204" pitchFamily="34" charset="0"/>
                <a:ea typeface="Tahoma" panose="020B0604030504040204" pitchFamily="34" charset="0"/>
                <a:cs typeface="Tahoma" panose="020B0604030504040204" pitchFamily="34" charset="0"/>
              </a:rPr>
            </a:br>
            <a:r>
              <a:rPr lang="en-US" sz="2800" b="1" dirty="0"/>
              <a:t>Classification / Types of Data Structures</a:t>
            </a:r>
            <a:endParaRPr lang="en-IN" sz="2800" b="1"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35372BEC-C0BE-8B8E-FFFF-97C0F922807B}"/>
              </a:ext>
            </a:extLst>
          </p:cNvPr>
          <p:cNvSpPr txBox="1"/>
          <p:nvPr/>
        </p:nvSpPr>
        <p:spPr>
          <a:xfrm>
            <a:off x="838200" y="1256190"/>
            <a:ext cx="10795098" cy="4832092"/>
          </a:xfrm>
          <a:prstGeom prst="rect">
            <a:avLst/>
          </a:prstGeom>
          <a:noFill/>
        </p:spPr>
        <p:txBody>
          <a:bodyPr wrap="square">
            <a:spAutoFit/>
          </a:bodyPr>
          <a:lstStyle/>
          <a:p>
            <a:pPr marL="514350" lvl="0" indent="-514350" algn="just">
              <a:buAutoNum type="arabicPeriod"/>
            </a:pPr>
            <a:r>
              <a:rPr lang="en-US" sz="2800" dirty="0"/>
              <a:t>Linear Data Structure </a:t>
            </a:r>
          </a:p>
          <a:p>
            <a:pPr lvl="0" algn="just"/>
            <a:r>
              <a:rPr lang="en-US" sz="2800" dirty="0"/>
              <a:t>2.  Non-Linear Data Structure </a:t>
            </a:r>
          </a:p>
          <a:p>
            <a:pPr lvl="0" algn="just"/>
            <a:endParaRPr lang="en-US" sz="2800" dirty="0"/>
          </a:p>
          <a:p>
            <a:pPr lvl="0" algn="just"/>
            <a:r>
              <a:rPr lang="en-US" sz="2800" b="1" dirty="0"/>
              <a:t>Linear Data Structure</a:t>
            </a:r>
            <a:r>
              <a:rPr lang="en-US" sz="2800" dirty="0"/>
              <a:t>: Elements are accessed in a sequential order but it is not compulsory to store all elements sequentially (say, Linked Lists). </a:t>
            </a:r>
          </a:p>
          <a:p>
            <a:pPr lvl="0" algn="just"/>
            <a:r>
              <a:rPr lang="en-US" sz="2800" dirty="0"/>
              <a:t>	Examples: Linked Lists, Stacks and Queues. </a:t>
            </a:r>
          </a:p>
          <a:p>
            <a:pPr lvl="0" algn="just"/>
            <a:endParaRPr lang="en-US" sz="2800" dirty="0"/>
          </a:p>
          <a:p>
            <a:pPr lvl="0" algn="just"/>
            <a:r>
              <a:rPr lang="en-US" sz="2800" b="1" dirty="0"/>
              <a:t>Non-Linear Data Structure</a:t>
            </a:r>
            <a:r>
              <a:rPr lang="en-US" sz="2800" dirty="0"/>
              <a:t>: Elements of this data structure are stored/accessed in a non-linear order. </a:t>
            </a:r>
          </a:p>
          <a:p>
            <a:pPr lvl="0" algn="just"/>
            <a:r>
              <a:rPr lang="en-US" sz="2800" dirty="0"/>
              <a:t>	Examples: Trees and graphs</a:t>
            </a:r>
          </a:p>
        </p:txBody>
      </p:sp>
      <p:pic>
        <p:nvPicPr>
          <p:cNvPr id="17" name="Picture 16">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2096714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p:txBody>
          <a:bodyPr/>
          <a:lstStyle/>
          <a:p>
            <a:fld id="{26510230-8DD5-4BA5-AB2D-CA30FC08F9D7}" type="slidenum">
              <a:rPr lang="en-IN" smtClean="0"/>
              <a:t>11</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3" name="Rectangle 2"/>
          <p:cNvSpPr/>
          <p:nvPr/>
        </p:nvSpPr>
        <p:spPr>
          <a:xfrm>
            <a:off x="10671589" y="1051175"/>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[5-mins]</a:t>
            </a:r>
          </a:p>
        </p:txBody>
      </p:sp>
      <p:pic>
        <p:nvPicPr>
          <p:cNvPr id="10" name="Picture 9">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65002"/>
            <a:ext cx="3795634" cy="740238"/>
          </a:xfrm>
          <a:prstGeom prst="rect">
            <a:avLst/>
          </a:prstGeom>
        </p:spPr>
      </p:pic>
      <p:pic>
        <p:nvPicPr>
          <p:cNvPr id="1028" name="Picture 4" descr="Data Structures And Typ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2749" y="1420506"/>
            <a:ext cx="8227101" cy="4682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485900" y="1235841"/>
            <a:ext cx="5276850" cy="461665"/>
          </a:xfrm>
          <a:prstGeom prst="rect">
            <a:avLst/>
          </a:prstGeom>
          <a:noFill/>
        </p:spPr>
        <p:txBody>
          <a:bodyPr wrap="square" rtlCol="0">
            <a:spAutoFit/>
          </a:bodyPr>
          <a:lstStyle/>
          <a:p>
            <a:r>
              <a:rPr lang="en-US" sz="2400" b="1" dirty="0"/>
              <a:t>Classification of Data Structures : </a:t>
            </a:r>
          </a:p>
        </p:txBody>
      </p:sp>
    </p:spTree>
    <p:extLst>
      <p:ext uri="{BB962C8B-B14F-4D97-AF65-F5344CB8AC3E}">
        <p14:creationId xmlns:p14="http://schemas.microsoft.com/office/powerpoint/2010/main" val="3383576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p:txBody>
          <a:bodyPr/>
          <a:lstStyle/>
          <a:p>
            <a:fld id="{26510230-8DD5-4BA5-AB2D-CA30FC08F9D7}" type="slidenum">
              <a:rPr lang="en-IN" smtClean="0"/>
              <a:t>12</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9" name="Content Placeholder 8">
            <a:extLst>
              <a:ext uri="{FF2B5EF4-FFF2-40B4-BE49-F238E27FC236}">
                <a16:creationId xmlns:a16="http://schemas.microsoft.com/office/drawing/2014/main" id="{FB266FDA-D995-346B-296F-823F9A02134C}"/>
              </a:ext>
            </a:extLst>
          </p:cNvPr>
          <p:cNvSpPr>
            <a:spLocks noGrp="1"/>
          </p:cNvSpPr>
          <p:nvPr>
            <p:ph idx="1"/>
          </p:nvPr>
        </p:nvSpPr>
        <p:spPr>
          <a:xfrm>
            <a:off x="1014188" y="1006840"/>
            <a:ext cx="7377034" cy="5344839"/>
          </a:xfrm>
          <a:noFill/>
          <a:ln>
            <a:noFill/>
          </a:ln>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400" b="1" dirty="0"/>
              <a:t>Applications of Data Structures </a:t>
            </a:r>
          </a:p>
          <a:p>
            <a:pPr marL="0" indent="0">
              <a:buNone/>
            </a:pPr>
            <a:r>
              <a:rPr lang="en-US" sz="2400" dirty="0"/>
              <a:t>Data structures are used in various fields such as: </a:t>
            </a:r>
          </a:p>
          <a:p>
            <a:pPr marL="0" indent="0">
              <a:buNone/>
            </a:pPr>
            <a:endParaRPr lang="en-US" sz="2400" dirty="0"/>
          </a:p>
          <a:p>
            <a:pPr marL="0" indent="0">
              <a:buNone/>
            </a:pPr>
            <a:r>
              <a:rPr lang="en-US" sz="2400" dirty="0"/>
              <a:t>▶ Operating system </a:t>
            </a:r>
          </a:p>
          <a:p>
            <a:pPr marL="0" indent="0">
              <a:buNone/>
            </a:pPr>
            <a:r>
              <a:rPr lang="en-US" sz="2400" dirty="0"/>
              <a:t>▶ Graphics </a:t>
            </a:r>
          </a:p>
          <a:p>
            <a:pPr marL="0" indent="0">
              <a:buNone/>
            </a:pPr>
            <a:r>
              <a:rPr lang="en-US" sz="2400" dirty="0"/>
              <a:t>▶ Computer Design </a:t>
            </a:r>
          </a:p>
          <a:p>
            <a:pPr marL="0" indent="0">
              <a:buNone/>
            </a:pPr>
            <a:r>
              <a:rPr lang="en-US" sz="2400" dirty="0"/>
              <a:t>▶ </a:t>
            </a:r>
            <a:r>
              <a:rPr lang="en-US" sz="2400" dirty="0" err="1"/>
              <a:t>Blockchain</a:t>
            </a:r>
            <a:r>
              <a:rPr lang="en-US" sz="2400" dirty="0"/>
              <a:t> </a:t>
            </a:r>
          </a:p>
          <a:p>
            <a:pPr marL="0" indent="0">
              <a:buNone/>
            </a:pPr>
            <a:r>
              <a:rPr lang="en-US" sz="2400" dirty="0"/>
              <a:t>▶ Genetics </a:t>
            </a:r>
          </a:p>
          <a:p>
            <a:pPr marL="0" indent="0">
              <a:buNone/>
            </a:pPr>
            <a:r>
              <a:rPr lang="en-US" sz="2400" dirty="0"/>
              <a:t>▶ Image Processing </a:t>
            </a:r>
          </a:p>
          <a:p>
            <a:pPr marL="0" indent="0">
              <a:buNone/>
            </a:pPr>
            <a:r>
              <a:rPr lang="en-US" sz="2400" dirty="0"/>
              <a:t>▶ Simulation </a:t>
            </a:r>
          </a:p>
          <a:p>
            <a:pPr marL="0" indent="0">
              <a:buNone/>
            </a:pPr>
            <a:r>
              <a:rPr lang="en-US" sz="2400" dirty="0"/>
              <a:t>▶ ...</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3" name="Rectangle 2"/>
          <p:cNvSpPr/>
          <p:nvPr/>
        </p:nvSpPr>
        <p:spPr>
          <a:xfrm>
            <a:off x="10671589" y="1051175"/>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[5-mins]</a:t>
            </a:r>
          </a:p>
        </p:txBody>
      </p:sp>
      <p:pic>
        <p:nvPicPr>
          <p:cNvPr id="10" name="Picture 9">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325537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13</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20" name="TextBox 19">
            <a:extLst>
              <a:ext uri="{FF2B5EF4-FFF2-40B4-BE49-F238E27FC236}">
                <a16:creationId xmlns:a16="http://schemas.microsoft.com/office/drawing/2014/main" id="{DE7F9EA1-76B3-B8C1-C10F-1E4DB95DBB6D}"/>
              </a:ext>
            </a:extLst>
          </p:cNvPr>
          <p:cNvSpPr txBox="1"/>
          <p:nvPr/>
        </p:nvSpPr>
        <p:spPr>
          <a:xfrm>
            <a:off x="495300" y="1024524"/>
            <a:ext cx="11430000" cy="5386090"/>
          </a:xfrm>
          <a:prstGeom prst="rect">
            <a:avLst/>
          </a:prstGeom>
          <a:noFill/>
        </p:spPr>
        <p:txBody>
          <a:bodyPr wrap="square">
            <a:spAutoFit/>
          </a:bodyPr>
          <a:lstStyle/>
          <a:p>
            <a:r>
              <a:rPr lang="en-US" sz="3200" dirty="0"/>
              <a:t>▶ What is an algorithm?</a:t>
            </a:r>
          </a:p>
          <a:p>
            <a:pPr marL="457200" indent="-457200">
              <a:buFontTx/>
              <a:buChar char="-"/>
            </a:pPr>
            <a:r>
              <a:rPr lang="en-US" sz="2400" dirty="0"/>
              <a:t>An algorithm is a set of rules for carrying out calculation either by hand or on a machine.</a:t>
            </a:r>
          </a:p>
          <a:p>
            <a:pPr marL="457200" indent="-457200">
              <a:buFontTx/>
              <a:buChar char="-"/>
            </a:pPr>
            <a:r>
              <a:rPr lang="en-US" sz="2400" dirty="0"/>
              <a:t>An algorithm is a sequence of computational steps that transform the input into output.</a:t>
            </a:r>
          </a:p>
          <a:p>
            <a:pPr marL="457200" indent="-457200">
              <a:buFontTx/>
              <a:buChar char="-"/>
            </a:pPr>
            <a:r>
              <a:rPr lang="en-US" sz="2400" dirty="0"/>
              <a:t>An algorithm is a sequence of operations performed on data that have to be organized in data structures.</a:t>
            </a:r>
          </a:p>
          <a:p>
            <a:pPr marL="457200" indent="-457200">
              <a:buFontTx/>
              <a:buChar char="-"/>
            </a:pPr>
            <a:r>
              <a:rPr lang="en-US" sz="2400" dirty="0"/>
              <a:t>A finite set of instructions that specify a sequence of operations to be carried out in order to solve a specific problem or class of problems.</a:t>
            </a:r>
          </a:p>
          <a:p>
            <a:pPr marL="457200" indent="-457200">
              <a:buFontTx/>
              <a:buChar char="-"/>
            </a:pPr>
            <a:r>
              <a:rPr lang="en-US" sz="2400" dirty="0"/>
              <a:t>An algorithm is an abstraction of a program to be executed on a physical machine.</a:t>
            </a:r>
          </a:p>
          <a:p>
            <a:pPr marL="457200" indent="-457200">
              <a:buFontTx/>
              <a:buChar char="-"/>
            </a:pPr>
            <a:r>
              <a:rPr lang="en-US" sz="2400" dirty="0"/>
              <a:t>An algorithm is any well-defined computational procedure that takes some value, or set of values, as input and produces some value, or set of values, as output.</a:t>
            </a:r>
            <a:endParaRPr lang="en-US" sz="2400" b="1" dirty="0"/>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2162738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A10B5A-315F-4751-BA35-34556B5D2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1" name="Freeform: Shape 10">
              <a:extLst>
                <a:ext uri="{FF2B5EF4-FFF2-40B4-BE49-F238E27FC236}">
                  <a16:creationId xmlns:a16="http://schemas.microsoft.com/office/drawing/2014/main" id="{4A5DAC55-04A1-4AB4-A2C6-C859A915C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 name="Freeform: Shape 11">
              <a:extLst>
                <a:ext uri="{FF2B5EF4-FFF2-40B4-BE49-F238E27FC236}">
                  <a16:creationId xmlns:a16="http://schemas.microsoft.com/office/drawing/2014/main" id="{A7370387-C8AA-4FC4-B636-C83BA7921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4E3C2B3B-4414-484B-8914-7CB18736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4" name="Freeform: Shape 13">
              <a:extLst>
                <a:ext uri="{FF2B5EF4-FFF2-40B4-BE49-F238E27FC236}">
                  <a16:creationId xmlns:a16="http://schemas.microsoft.com/office/drawing/2014/main" id="{AFB69BCB-EE83-44E6-8C11-3344C73D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98E9BA58-2C07-4CA1-99C2-7738FBA37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7" name="Footer Placeholder 6">
            <a:extLst>
              <a:ext uri="{FF2B5EF4-FFF2-40B4-BE49-F238E27FC236}">
                <a16:creationId xmlns:a16="http://schemas.microsoft.com/office/drawing/2014/main" id="{8DBBCF98-7194-A5B3-66D3-440169D0A907}"/>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1F036879-2E50-808F-68A7-FB01CEB99BF0}"/>
              </a:ext>
            </a:extLst>
          </p:cNvPr>
          <p:cNvSpPr>
            <a:spLocks noGrp="1"/>
          </p:cNvSpPr>
          <p:nvPr>
            <p:ph type="sldNum" sz="quarter" idx="12"/>
          </p:nvPr>
        </p:nvSpPr>
        <p:spPr/>
        <p:txBody>
          <a:bodyPr/>
          <a:lstStyle/>
          <a:p>
            <a:fld id="{26510230-8DD5-4BA5-AB2D-CA30FC08F9D7}" type="slidenum">
              <a:rPr lang="en-IN" smtClean="0"/>
              <a:t>14</a:t>
            </a:fld>
            <a:endParaRPr lang="en-IN"/>
          </a:p>
        </p:txBody>
      </p:sp>
      <p:pic>
        <p:nvPicPr>
          <p:cNvPr id="16" name="Picture 15" descr="A blue circle with text and words&#10;&#10;Description automatically generated">
            <a:extLst>
              <a:ext uri="{FF2B5EF4-FFF2-40B4-BE49-F238E27FC236}">
                <a16:creationId xmlns:a16="http://schemas.microsoft.com/office/drawing/2014/main" id="{820737F5-4AA9-BC02-8957-C9DB2C2DFCE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4" name="TextBox 3">
            <a:extLst>
              <a:ext uri="{FF2B5EF4-FFF2-40B4-BE49-F238E27FC236}">
                <a16:creationId xmlns:a16="http://schemas.microsoft.com/office/drawing/2014/main" id="{C97E1C1E-F10A-E4F4-6797-225812D669BF}"/>
              </a:ext>
            </a:extLst>
          </p:cNvPr>
          <p:cNvSpPr txBox="1"/>
          <p:nvPr/>
        </p:nvSpPr>
        <p:spPr>
          <a:xfrm>
            <a:off x="997008" y="1057424"/>
            <a:ext cx="10198923" cy="3970318"/>
          </a:xfrm>
          <a:prstGeom prst="rect">
            <a:avLst/>
          </a:prstGeom>
          <a:noFill/>
        </p:spPr>
        <p:txBody>
          <a:bodyPr wrap="square">
            <a:spAutoFit/>
          </a:bodyPr>
          <a:lstStyle/>
          <a:p>
            <a:r>
              <a:rPr lang="en-US" sz="2800" dirty="0"/>
              <a:t>▶ Why do we study algorithms?</a:t>
            </a:r>
          </a:p>
          <a:p>
            <a:pPr marL="457200" indent="-457200">
              <a:buFontTx/>
              <a:buChar char="-"/>
            </a:pPr>
            <a:r>
              <a:rPr lang="en-US" sz="2800" dirty="0"/>
              <a:t>To make solution more faster.</a:t>
            </a:r>
          </a:p>
          <a:p>
            <a:pPr marL="457200" indent="-457200">
              <a:buFontTx/>
              <a:buChar char="-"/>
            </a:pPr>
            <a:r>
              <a:rPr lang="en-US" sz="2800" dirty="0"/>
              <a:t>To compare performance as a function of input size. </a:t>
            </a:r>
          </a:p>
          <a:p>
            <a:endParaRPr lang="en-US" sz="2800" dirty="0"/>
          </a:p>
          <a:p>
            <a:r>
              <a:rPr lang="en-US" sz="2800" dirty="0"/>
              <a:t>Two main property of algorithm is: </a:t>
            </a:r>
          </a:p>
          <a:p>
            <a:r>
              <a:rPr lang="en-US" sz="2800" dirty="0"/>
              <a:t>	1. Correctness: Does the algorithm give solution to the 	problem in a finite number of steps? </a:t>
            </a:r>
          </a:p>
          <a:p>
            <a:r>
              <a:rPr lang="en-US" sz="2800" dirty="0"/>
              <a:t>	2. Efficiency: How much resources in terms of 	memory 	and time, does it take to execute the algorithm</a:t>
            </a:r>
          </a:p>
        </p:txBody>
      </p:sp>
      <p:pic>
        <p:nvPicPr>
          <p:cNvPr id="18" name="Picture 1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2766167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8519F1-0B89-4EB4-3D62-C751E0DF0DAB}"/>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A771400C-45D1-B069-5B91-2105997511BD}"/>
              </a:ext>
            </a:extLst>
          </p:cNvPr>
          <p:cNvSpPr>
            <a:spLocks noGrp="1"/>
          </p:cNvSpPr>
          <p:nvPr>
            <p:ph type="sldNum" sz="quarter" idx="12"/>
          </p:nvPr>
        </p:nvSpPr>
        <p:spPr/>
        <p:txBody>
          <a:bodyPr/>
          <a:lstStyle/>
          <a:p>
            <a:fld id="{26510230-8DD5-4BA5-AB2D-CA30FC08F9D7}" type="slidenum">
              <a:rPr lang="en-IN" smtClean="0"/>
              <a:t>15</a:t>
            </a:fld>
            <a:endParaRPr lang="en-IN"/>
          </a:p>
        </p:txBody>
      </p:sp>
      <p:pic>
        <p:nvPicPr>
          <p:cNvPr id="5" name="Picture 4" descr="A blue circle with text and words&#10;&#10;Description automatically generated">
            <a:extLst>
              <a:ext uri="{FF2B5EF4-FFF2-40B4-BE49-F238E27FC236}">
                <a16:creationId xmlns:a16="http://schemas.microsoft.com/office/drawing/2014/main" id="{F48BF935-342D-FA5C-7B89-95045B1C25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0" name="TextBox 9">
            <a:extLst>
              <a:ext uri="{FF2B5EF4-FFF2-40B4-BE49-F238E27FC236}">
                <a16:creationId xmlns:a16="http://schemas.microsoft.com/office/drawing/2014/main" id="{F648FC53-1451-ED3C-9DED-9CEC86030A58}"/>
              </a:ext>
            </a:extLst>
          </p:cNvPr>
          <p:cNvSpPr txBox="1"/>
          <p:nvPr/>
        </p:nvSpPr>
        <p:spPr>
          <a:xfrm>
            <a:off x="3169170" y="899733"/>
            <a:ext cx="6093500" cy="646331"/>
          </a:xfrm>
          <a:prstGeom prst="rect">
            <a:avLst/>
          </a:prstGeom>
          <a:noFill/>
        </p:spPr>
        <p:txBody>
          <a:bodyPr wrap="square">
            <a:spAutoFit/>
          </a:bodyPr>
          <a:lstStyle/>
          <a:p>
            <a:pPr algn="ctr"/>
            <a:r>
              <a:rPr lang="en-IN" sz="3600" dirty="0">
                <a:latin typeface="Tahoma" panose="020B0604030504040204" pitchFamily="34" charset="0"/>
                <a:ea typeface="Tahoma" panose="020B0604030504040204" pitchFamily="34" charset="0"/>
                <a:cs typeface="Tahoma" panose="020B0604030504040204" pitchFamily="34" charset="0"/>
              </a:rPr>
              <a:t>Assessment: </a:t>
            </a:r>
            <a:r>
              <a:rPr lang="en-IN" sz="3600" dirty="0" err="1">
                <a:latin typeface="Tahoma" panose="020B0604030504040204" pitchFamily="34" charset="0"/>
                <a:ea typeface="Tahoma" panose="020B0604030504040204" pitchFamily="34" charset="0"/>
                <a:cs typeface="Tahoma" panose="020B0604030504040204" pitchFamily="34" charset="0"/>
              </a:rPr>
              <a:t>WooFlash</a:t>
            </a:r>
            <a:r>
              <a:rPr lang="en-IN" sz="3600" dirty="0">
                <a:latin typeface="Tahoma" panose="020B0604030504040204" pitchFamily="34" charset="0"/>
                <a:ea typeface="Tahoma" panose="020B0604030504040204" pitchFamily="34" charset="0"/>
                <a:cs typeface="Tahoma" panose="020B0604030504040204" pitchFamily="34" charset="0"/>
              </a:rPr>
              <a:t> Quiz</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2"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7233" t="19270" r="30454" b="14844"/>
          <a:stretch/>
        </p:blipFill>
        <p:spPr bwMode="auto">
          <a:xfrm>
            <a:off x="3543300" y="1581150"/>
            <a:ext cx="5505450"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671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16</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821384"/>
            <a:ext cx="10373193" cy="646331"/>
          </a:xfrm>
          <a:prstGeom prst="rect">
            <a:avLst/>
          </a:prstGeom>
          <a:noFill/>
        </p:spPr>
        <p:txBody>
          <a:bodyPr wrap="square">
            <a:spAutoFit/>
          </a:bodyPr>
          <a:lstStyle/>
          <a:p>
            <a:pPr marR="0" lvl="0" algn="ctr" defTabSz="4572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Summary</a:t>
            </a:r>
          </a:p>
        </p:txBody>
      </p:sp>
      <p:sp>
        <p:nvSpPr>
          <p:cNvPr id="2" name="Rectangle 1"/>
          <p:cNvSpPr/>
          <p:nvPr/>
        </p:nvSpPr>
        <p:spPr>
          <a:xfrm>
            <a:off x="10671589" y="1051486"/>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4115" t="29427" r="17980" b="21354"/>
          <a:stretch/>
        </p:blipFill>
        <p:spPr bwMode="auto">
          <a:xfrm>
            <a:off x="514350" y="1638300"/>
            <a:ext cx="5494985" cy="3174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4847" t="30729" r="17981" b="22396"/>
          <a:stretch/>
        </p:blipFill>
        <p:spPr bwMode="auto">
          <a:xfrm>
            <a:off x="6324593" y="3225386"/>
            <a:ext cx="5308705" cy="2965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998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018FB1-5AC0-A361-622A-D2F46CAE3097}"/>
              </a:ext>
            </a:extLst>
          </p:cNvPr>
          <p:cNvSpPr>
            <a:spLocks noGrp="1"/>
          </p:cNvSpPr>
          <p:nvPr>
            <p:ph type="ftr" sz="quarter" idx="11"/>
          </p:nvPr>
        </p:nvSpPr>
        <p:spPr>
          <a:xfrm>
            <a:off x="4038600" y="6356350"/>
            <a:ext cx="4114800" cy="365125"/>
          </a:xfrm>
        </p:spPr>
        <p:txBody>
          <a:bodyPr/>
          <a:lstStyle/>
          <a:p>
            <a:r>
              <a:rPr lang="en-IN"/>
              <a:t>Galgotias University</a:t>
            </a:r>
          </a:p>
        </p:txBody>
      </p:sp>
      <p:sp>
        <p:nvSpPr>
          <p:cNvPr id="4" name="Slide Number Placeholder 3">
            <a:extLst>
              <a:ext uri="{FF2B5EF4-FFF2-40B4-BE49-F238E27FC236}">
                <a16:creationId xmlns:a16="http://schemas.microsoft.com/office/drawing/2014/main" id="{381D5415-04E5-9984-5403-67A367538A42}"/>
              </a:ext>
            </a:extLst>
          </p:cNvPr>
          <p:cNvSpPr>
            <a:spLocks noGrp="1"/>
          </p:cNvSpPr>
          <p:nvPr>
            <p:ph type="sldNum" sz="quarter" idx="12"/>
          </p:nvPr>
        </p:nvSpPr>
        <p:spPr>
          <a:xfrm>
            <a:off x="8610600" y="6356350"/>
            <a:ext cx="2743200" cy="365125"/>
          </a:xfrm>
        </p:spPr>
        <p:txBody>
          <a:bodyPr/>
          <a:lstStyle/>
          <a:p>
            <a:fld id="{26510230-8DD5-4BA5-AB2D-CA30FC08F9D7}" type="slidenum">
              <a:rPr lang="en-IN" smtClean="0"/>
              <a:pPr/>
              <a:t>17</a:t>
            </a:fld>
            <a:endParaRPr lang="en-IN"/>
          </a:p>
        </p:txBody>
      </p:sp>
      <p:pic>
        <p:nvPicPr>
          <p:cNvPr id="5" name="Picture 4" descr="A blue circle with text and words&#10;&#10;Description automatically generated">
            <a:extLst>
              <a:ext uri="{FF2B5EF4-FFF2-40B4-BE49-F238E27FC236}">
                <a16:creationId xmlns:a16="http://schemas.microsoft.com/office/drawing/2014/main" id="{3CA3EE49-A6F5-21CE-5CB2-E167474EB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8" name="Content Placeholder 17">
            <a:extLst>
              <a:ext uri="{FF2B5EF4-FFF2-40B4-BE49-F238E27FC236}">
                <a16:creationId xmlns:a16="http://schemas.microsoft.com/office/drawing/2014/main" id="{973C0F83-D21D-A99D-35A6-7A07FC92A3AA}"/>
              </a:ext>
            </a:extLst>
          </p:cNvPr>
          <p:cNvSpPr>
            <a:spLocks noGrp="1"/>
          </p:cNvSpPr>
          <p:nvPr>
            <p:ph idx="1"/>
          </p:nvPr>
        </p:nvSpPr>
        <p:spPr>
          <a:xfrm>
            <a:off x="375532" y="1076886"/>
            <a:ext cx="10820400" cy="5323913"/>
          </a:xfrm>
        </p:spPr>
        <p:txBody>
          <a:bodyPr/>
          <a:lstStyle/>
          <a:p>
            <a:pPr marL="0" indent="0" algn="just">
              <a:buNone/>
            </a:pPr>
            <a:r>
              <a:rPr lang="en-US" sz="3200" b="1" dirty="0">
                <a:latin typeface="Tahoma" panose="020B0604030504040204" pitchFamily="34" charset="0"/>
                <a:ea typeface="Tahoma" panose="020B0604030504040204" pitchFamily="34" charset="0"/>
                <a:cs typeface="Tahoma" panose="020B0604030504040204" pitchFamily="34" charset="0"/>
              </a:rPr>
              <a:t>Ensure attainment of LO’s in alignment to the learning activities: </a:t>
            </a:r>
          </a:p>
          <a:p>
            <a:pPr marL="0" indent="0" algn="just">
              <a:buNone/>
            </a:pP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0671589" y="1065923"/>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p>
        </p:txBody>
      </p:sp>
      <p:graphicFrame>
        <p:nvGraphicFramePr>
          <p:cNvPr id="12"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1462126473"/>
              </p:ext>
            </p:extLst>
          </p:nvPr>
        </p:nvGraphicFramePr>
        <p:xfrm>
          <a:off x="297092" y="22857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E28D1CBC-4D12-D9B9-CD23-7747F5D3D7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397908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B91CCA-1BE5-F500-6FE3-9286107B8310}"/>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38DC841-660F-050E-F1D5-7EDF89E46187}"/>
              </a:ext>
            </a:extLst>
          </p:cNvPr>
          <p:cNvSpPr>
            <a:spLocks noGrp="1"/>
          </p:cNvSpPr>
          <p:nvPr>
            <p:ph type="sldNum" sz="quarter" idx="12"/>
          </p:nvPr>
        </p:nvSpPr>
        <p:spPr/>
        <p:txBody>
          <a:bodyPr/>
          <a:lstStyle/>
          <a:p>
            <a:fld id="{26510230-8DD5-4BA5-AB2D-CA30FC08F9D7}" type="slidenum">
              <a:rPr lang="en-IN" smtClean="0"/>
              <a:t>18</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48F32E8-1C2C-DDC5-5A63-CE0734EE2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4" name="Rectangle 3"/>
          <p:cNvSpPr/>
          <p:nvPr/>
        </p:nvSpPr>
        <p:spPr>
          <a:xfrm>
            <a:off x="10722885" y="1022415"/>
            <a:ext cx="946092"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65002"/>
            <a:ext cx="3795634" cy="740238"/>
          </a:xfrm>
          <a:prstGeom prst="rect">
            <a:avLst/>
          </a:prstGeom>
        </p:spPr>
      </p:pic>
      <p:sp>
        <p:nvSpPr>
          <p:cNvPr id="8" name="Rectangle 7"/>
          <p:cNvSpPr/>
          <p:nvPr/>
        </p:nvSpPr>
        <p:spPr>
          <a:xfrm>
            <a:off x="852566" y="1697335"/>
            <a:ext cx="9906000" cy="1077218"/>
          </a:xfrm>
          <a:prstGeom prst="rect">
            <a:avLst/>
          </a:prstGeom>
        </p:spPr>
        <p:txBody>
          <a:bodyPr wrap="square">
            <a:spAutoFit/>
          </a:bodyPr>
          <a:lstStyle/>
          <a:p>
            <a:r>
              <a:rPr lang="en-US" sz="3200" b="1" dirty="0"/>
              <a:t>Next Session:</a:t>
            </a:r>
            <a:endParaRPr lang="en-US" sz="3200" dirty="0"/>
          </a:p>
          <a:p>
            <a:r>
              <a:rPr lang="en-US" sz="3200" dirty="0"/>
              <a:t>Efficient Algorithm, Complexity &amp; Asymptotic Notation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1808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B91CCA-1BE5-F500-6FE3-9286107B8310}"/>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38DC841-660F-050E-F1D5-7EDF89E46187}"/>
              </a:ext>
            </a:extLst>
          </p:cNvPr>
          <p:cNvSpPr>
            <a:spLocks noGrp="1"/>
          </p:cNvSpPr>
          <p:nvPr>
            <p:ph type="sldNum" sz="quarter" idx="12"/>
          </p:nvPr>
        </p:nvSpPr>
        <p:spPr/>
        <p:txBody>
          <a:bodyPr/>
          <a:lstStyle/>
          <a:p>
            <a:fld id="{26510230-8DD5-4BA5-AB2D-CA30FC08F9D7}" type="slidenum">
              <a:rPr lang="en-IN" smtClean="0"/>
              <a:t>19</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48F32E8-1C2C-DDC5-5A63-CE0734EE2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65002"/>
            <a:ext cx="3795634" cy="740238"/>
          </a:xfrm>
          <a:prstGeom prst="rect">
            <a:avLst/>
          </a:prstGeom>
        </p:spPr>
      </p:pic>
      <p:sp>
        <p:nvSpPr>
          <p:cNvPr id="10" name="Title 1">
            <a:extLst>
              <a:ext uri="{FF2B5EF4-FFF2-40B4-BE49-F238E27FC236}">
                <a16:creationId xmlns:a16="http://schemas.microsoft.com/office/drawing/2014/main" id="{E4F6F593-41A2-5797-581D-24AD95F1C7D0}"/>
              </a:ext>
            </a:extLst>
          </p:cNvPr>
          <p:cNvSpPr txBox="1">
            <a:spLocks/>
          </p:cNvSpPr>
          <p:nvPr/>
        </p:nvSpPr>
        <p:spPr>
          <a:xfrm>
            <a:off x="674913" y="1071593"/>
            <a:ext cx="4805996" cy="1297115"/>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2"/>
                </a:solidFill>
              </a:rPr>
              <a:t>Review and Reflection from students</a:t>
            </a:r>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837" t="19531" r="17313" b="9114"/>
          <a:stretch/>
        </p:blipFill>
        <p:spPr bwMode="auto">
          <a:xfrm>
            <a:off x="3881516" y="2222756"/>
            <a:ext cx="6858000" cy="417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4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2</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1354784"/>
            <a:ext cx="10810559" cy="2677656"/>
          </a:xfrm>
          <a:prstGeom prst="rect">
            <a:avLst/>
          </a:prstGeom>
          <a:noFill/>
        </p:spPr>
        <p:txBody>
          <a:bodyPr wrap="square">
            <a:spAutoFit/>
          </a:bodyPr>
          <a:lstStyle/>
          <a:p>
            <a:pPr algn="ctr"/>
            <a:r>
              <a:rPr lang="en-US" sz="2800" b="1" dirty="0"/>
              <a:t>Review</a:t>
            </a:r>
          </a:p>
          <a:p>
            <a:pPr algn="ctr"/>
            <a:endParaRPr lang="en-US" sz="2800" dirty="0"/>
          </a:p>
          <a:p>
            <a:r>
              <a:rPr lang="en-US" sz="2800" b="1" dirty="0"/>
              <a:t>Pre-Requisite : </a:t>
            </a:r>
          </a:p>
          <a:p>
            <a:endParaRPr lang="en-US" sz="2800" b="1" dirty="0"/>
          </a:p>
          <a:p>
            <a:r>
              <a:rPr lang="en-US" sz="2800" b="1" dirty="0"/>
              <a:t>Students must have knowledge of C/C++ programming language.</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276721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3</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821384"/>
            <a:ext cx="10373193" cy="646331"/>
          </a:xfrm>
          <a:prstGeom prst="rect">
            <a:avLst/>
          </a:prstGeom>
          <a:noFill/>
        </p:spPr>
        <p:txBody>
          <a:bodyPr wrap="square">
            <a:spAutoFit/>
          </a:bodyPr>
          <a:lstStyle/>
          <a:p>
            <a:pPr marR="0" lvl="0" algn="ctr" defTabSz="4572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Pre-Class Assessment</a:t>
            </a:r>
          </a:p>
        </p:txBody>
      </p:sp>
      <p:sp>
        <p:nvSpPr>
          <p:cNvPr id="2" name="Rectangle 1"/>
          <p:cNvSpPr/>
          <p:nvPr/>
        </p:nvSpPr>
        <p:spPr>
          <a:xfrm>
            <a:off x="10648330" y="1095420"/>
            <a:ext cx="1176692" cy="369332"/>
          </a:xfrm>
          <a:prstGeom prst="rect">
            <a:avLst/>
          </a:prstGeom>
        </p:spPr>
        <p:txBody>
          <a:bodyPr wrap="square">
            <a:spAutoFit/>
          </a:bodyPr>
          <a:lstStyle/>
          <a:p>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endParaRPr lang="en-US" dirty="0"/>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90402"/>
            <a:ext cx="3795634" cy="740238"/>
          </a:xfrm>
          <a:prstGeom prst="rect">
            <a:avLst/>
          </a:prstGeom>
        </p:spPr>
      </p:pic>
      <p:pic>
        <p:nvPicPr>
          <p:cNvPr id="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9517" t="29949" r="9116" b="14322"/>
          <a:stretch/>
        </p:blipFill>
        <p:spPr bwMode="auto">
          <a:xfrm>
            <a:off x="715949" y="1981200"/>
            <a:ext cx="10586772"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38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p:txBody>
          <a:bodyPr/>
          <a:lstStyle/>
          <a:p>
            <a:fld id="{26510230-8DD5-4BA5-AB2D-CA30FC08F9D7}" type="slidenum">
              <a:rPr lang="en-IN" smtClean="0"/>
              <a:t>4</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2" name="Rectangle 1"/>
          <p:cNvSpPr/>
          <p:nvPr/>
        </p:nvSpPr>
        <p:spPr>
          <a:xfrm>
            <a:off x="10671589" y="1095420"/>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Rectangle 11" descr="Questions"/>
          <p:cNvSpPr/>
          <p:nvPr/>
        </p:nvSpPr>
        <p:spPr>
          <a:xfrm>
            <a:off x="4762213" y="1051486"/>
            <a:ext cx="2716735" cy="20088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4" name="Group 13"/>
          <p:cNvGrpSpPr/>
          <p:nvPr/>
        </p:nvGrpSpPr>
        <p:grpSpPr>
          <a:xfrm>
            <a:off x="638332" y="3566830"/>
            <a:ext cx="10994966" cy="2246314"/>
            <a:chOff x="0" y="1991651"/>
            <a:chExt cx="5239339" cy="2246314"/>
          </a:xfrm>
        </p:grpSpPr>
        <p:sp>
          <p:nvSpPr>
            <p:cNvPr id="15" name="Rectangle 14"/>
            <p:cNvSpPr/>
            <p:nvPr/>
          </p:nvSpPr>
          <p:spPr>
            <a:xfrm>
              <a:off x="0" y="1991651"/>
              <a:ext cx="5239339" cy="2231566"/>
            </a:xfrm>
            <a:prstGeom prst="rect">
              <a:avLst/>
            </a:prstGeom>
          </p:spPr>
          <p:style>
            <a:lnRef idx="1">
              <a:schemeClr val="accent2"/>
            </a:lnRef>
            <a:fillRef idx="2">
              <a:schemeClr val="accent2"/>
            </a:fillRef>
            <a:effectRef idx="1">
              <a:schemeClr val="accent2"/>
            </a:effectRef>
            <a:fontRef idx="minor">
              <a:schemeClr val="dk1"/>
            </a:fontRef>
          </p:style>
        </p:sp>
        <p:sp>
          <p:nvSpPr>
            <p:cNvPr id="16" name="Rectangle 15"/>
            <p:cNvSpPr/>
            <p:nvPr/>
          </p:nvSpPr>
          <p:spPr>
            <a:xfrm>
              <a:off x="0" y="2006399"/>
              <a:ext cx="5239339" cy="2231566"/>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0" tIns="0" rIns="0" bIns="0" numCol="1" spcCol="1270" anchor="t" anchorCtr="0">
              <a:noAutofit/>
            </a:bodyPr>
            <a:lstStyle/>
            <a:p>
              <a:pPr algn="ctr"/>
              <a:endParaRPr lang="en-US" sz="3600" dirty="0"/>
            </a:p>
            <a:p>
              <a:pPr algn="ctr"/>
              <a:r>
                <a:rPr lang="en-US" sz="3600" dirty="0"/>
                <a:t>What is Data Structure?</a:t>
              </a:r>
            </a:p>
          </p:txBody>
        </p:sp>
      </p:grpSp>
    </p:spTree>
    <p:extLst>
      <p:ext uri="{BB962C8B-B14F-4D97-AF65-F5344CB8AC3E}">
        <p14:creationId xmlns:p14="http://schemas.microsoft.com/office/powerpoint/2010/main" val="278236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590906B-7B28-4168-875C-2821760FE6B8}"/>
              </a:ext>
            </a:extLst>
          </p:cNvPr>
          <p:cNvSpPr>
            <a:spLocks noGrp="1"/>
          </p:cNvSpPr>
          <p:nvPr>
            <p:ph type="title"/>
          </p:nvPr>
        </p:nvSpPr>
        <p:spPr>
          <a:xfrm>
            <a:off x="3890330" y="483460"/>
            <a:ext cx="5017695" cy="1136052"/>
          </a:xfrm>
        </p:spPr>
        <p:txBody>
          <a:bodyPr>
            <a:normAutofit/>
          </a:bodyPr>
          <a:lstStyle/>
          <a:p>
            <a:r>
              <a:rPr lang="en-IN" sz="3600"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Footer Placeholder 2">
            <a:extLst>
              <a:ext uri="{FF2B5EF4-FFF2-40B4-BE49-F238E27FC236}">
                <a16:creationId xmlns:a16="http://schemas.microsoft.com/office/drawing/2014/main" id="{9D018FB1-5AC0-A361-622A-D2F46CAE3097}"/>
              </a:ext>
            </a:extLst>
          </p:cNvPr>
          <p:cNvSpPr>
            <a:spLocks noGrp="1"/>
          </p:cNvSpPr>
          <p:nvPr>
            <p:ph type="ftr" sz="quarter" idx="11"/>
          </p:nvPr>
        </p:nvSpPr>
        <p:spPr>
          <a:xfrm>
            <a:off x="4038600" y="6356350"/>
            <a:ext cx="4114800" cy="365125"/>
          </a:xfrm>
        </p:spPr>
        <p:txBody>
          <a:bodyPr/>
          <a:lstStyle/>
          <a:p>
            <a:r>
              <a:rPr lang="en-IN"/>
              <a:t>Galgotias University</a:t>
            </a:r>
          </a:p>
        </p:txBody>
      </p:sp>
      <p:sp>
        <p:nvSpPr>
          <p:cNvPr id="4" name="Slide Number Placeholder 3">
            <a:extLst>
              <a:ext uri="{FF2B5EF4-FFF2-40B4-BE49-F238E27FC236}">
                <a16:creationId xmlns:a16="http://schemas.microsoft.com/office/drawing/2014/main" id="{381D5415-04E5-9984-5403-67A367538A42}"/>
              </a:ext>
            </a:extLst>
          </p:cNvPr>
          <p:cNvSpPr>
            <a:spLocks noGrp="1"/>
          </p:cNvSpPr>
          <p:nvPr>
            <p:ph type="sldNum" sz="quarter" idx="12"/>
          </p:nvPr>
        </p:nvSpPr>
        <p:spPr>
          <a:xfrm>
            <a:off x="8610600" y="6356350"/>
            <a:ext cx="2743200" cy="365125"/>
          </a:xfrm>
        </p:spPr>
        <p:txBody>
          <a:bodyPr/>
          <a:lstStyle/>
          <a:p>
            <a:fld id="{26510230-8DD5-4BA5-AB2D-CA30FC08F9D7}" type="slidenum">
              <a:rPr lang="en-IN" smtClean="0"/>
              <a:pPr/>
              <a:t>5</a:t>
            </a:fld>
            <a:endParaRPr lang="en-IN"/>
          </a:p>
        </p:txBody>
      </p:sp>
      <p:pic>
        <p:nvPicPr>
          <p:cNvPr id="5" name="Picture 4" descr="A blue circle with text and words&#10;&#10;Description automatically generated">
            <a:extLst>
              <a:ext uri="{FF2B5EF4-FFF2-40B4-BE49-F238E27FC236}">
                <a16:creationId xmlns:a16="http://schemas.microsoft.com/office/drawing/2014/main" id="{3CA3EE49-A6F5-21CE-5CB2-E167474EB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8" name="Content Placeholder 17">
            <a:extLst>
              <a:ext uri="{FF2B5EF4-FFF2-40B4-BE49-F238E27FC236}">
                <a16:creationId xmlns:a16="http://schemas.microsoft.com/office/drawing/2014/main" id="{973C0F83-D21D-A99D-35A6-7A07FC92A3AA}"/>
              </a:ext>
            </a:extLst>
          </p:cNvPr>
          <p:cNvSpPr>
            <a:spLocks noGrp="1"/>
          </p:cNvSpPr>
          <p:nvPr>
            <p:ph idx="1"/>
          </p:nvPr>
        </p:nvSpPr>
        <p:spPr>
          <a:xfrm>
            <a:off x="375532" y="1435255"/>
            <a:ext cx="10820400" cy="4351338"/>
          </a:xfrm>
        </p:spPr>
        <p:txBody>
          <a:bodyPr/>
          <a:lstStyle/>
          <a:p>
            <a:pPr marL="0" indent="0" algn="just">
              <a:buNone/>
            </a:pPr>
            <a:r>
              <a:rPr lang="en-US" sz="3200" b="1" u="sng" dirty="0">
                <a:latin typeface="Tahoma" panose="020B0604030504040204" pitchFamily="34" charset="0"/>
                <a:ea typeface="Tahoma" panose="020B0604030504040204" pitchFamily="34" charset="0"/>
                <a:cs typeface="Tahoma" panose="020B0604030504040204" pitchFamily="34" charset="0"/>
              </a:rPr>
              <a:t>By the end of this session, You will be able to:</a:t>
            </a:r>
          </a:p>
        </p:txBody>
      </p:sp>
      <p:sp>
        <p:nvSpPr>
          <p:cNvPr id="2" name="Rectangle 1"/>
          <p:cNvSpPr/>
          <p:nvPr/>
        </p:nvSpPr>
        <p:spPr>
          <a:xfrm>
            <a:off x="10671589" y="1065923"/>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p>
        </p:txBody>
      </p:sp>
      <p:graphicFrame>
        <p:nvGraphicFramePr>
          <p:cNvPr id="12"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2444109430"/>
              </p:ext>
            </p:extLst>
          </p:nvPr>
        </p:nvGraphicFramePr>
        <p:xfrm>
          <a:off x="297092" y="22857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E28D1CBC-4D12-D9B9-CD23-7747F5D3D7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14380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6</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727756" y="1219889"/>
            <a:ext cx="10468176" cy="3231654"/>
          </a:xfrm>
          <a:prstGeom prst="rect">
            <a:avLst/>
          </a:prstGeom>
          <a:noFill/>
        </p:spPr>
        <p:txBody>
          <a:bodyPr wrap="square">
            <a:spAutoFit/>
          </a:bodyPr>
          <a:lstStyle/>
          <a:p>
            <a:pPr algn="ctr"/>
            <a:r>
              <a:rPr lang="en-US" sz="3200" b="1" dirty="0"/>
              <a:t>Session Outline</a:t>
            </a:r>
          </a:p>
          <a:p>
            <a:pPr algn="ctr"/>
            <a:endParaRPr lang="en-US" sz="3200" dirty="0"/>
          </a:p>
          <a:p>
            <a:pPr marL="342900" indent="-342900">
              <a:buFont typeface="Arial" pitchFamily="34" charset="0"/>
              <a:buChar char="•"/>
            </a:pPr>
            <a:r>
              <a:rPr lang="en-US" sz="2800" dirty="0"/>
              <a:t>Introduction to Data and Data Structures</a:t>
            </a:r>
          </a:p>
          <a:p>
            <a:pPr marL="342900" indent="-342900">
              <a:buFont typeface="Arial" pitchFamily="34" charset="0"/>
              <a:buChar char="•"/>
            </a:pPr>
            <a:r>
              <a:rPr lang="en-US" sz="2800" dirty="0"/>
              <a:t>Types of Data Structures</a:t>
            </a:r>
          </a:p>
          <a:p>
            <a:pPr marL="342900" indent="-342900">
              <a:buFont typeface="Arial" pitchFamily="34" charset="0"/>
              <a:buChar char="•"/>
            </a:pPr>
            <a:r>
              <a:rPr lang="en-US" sz="2800" dirty="0"/>
              <a:t>Applications of Data Structures</a:t>
            </a:r>
          </a:p>
          <a:p>
            <a:pPr marL="342900" lvl="0" indent="-342900">
              <a:buFont typeface="Arial" pitchFamily="34" charset="0"/>
              <a:buChar char="•"/>
            </a:pPr>
            <a:r>
              <a:rPr lang="en-US" sz="2800" dirty="0"/>
              <a:t>Provide hands-on activities and reinforce learning through an interactive </a:t>
            </a:r>
            <a:r>
              <a:rPr lang="en-US" sz="2800" dirty="0" err="1"/>
              <a:t>WooClap</a:t>
            </a:r>
            <a:r>
              <a:rPr lang="en-US" sz="2800" dirty="0"/>
              <a:t> and </a:t>
            </a:r>
            <a:r>
              <a:rPr lang="en-US" sz="2800" dirty="0" err="1"/>
              <a:t>WooFlash</a:t>
            </a:r>
            <a:r>
              <a:rPr lang="en-US" sz="2800" dirty="0"/>
              <a:t> tools.</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spTree>
    <p:extLst>
      <p:ext uri="{BB962C8B-B14F-4D97-AF65-F5344CB8AC3E}">
        <p14:creationId xmlns:p14="http://schemas.microsoft.com/office/powerpoint/2010/main" val="356061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p:txBody>
          <a:bodyPr/>
          <a:lstStyle/>
          <a:p>
            <a:fld id="{26510230-8DD5-4BA5-AB2D-CA30FC08F9D7}" type="slidenum">
              <a:rPr lang="en-IN" smtClean="0"/>
              <a:t>7</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2" name="Rectangle 1"/>
          <p:cNvSpPr/>
          <p:nvPr/>
        </p:nvSpPr>
        <p:spPr>
          <a:xfrm>
            <a:off x="10671589" y="1095420"/>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Rectangle 11" descr="Questions"/>
          <p:cNvSpPr/>
          <p:nvPr/>
        </p:nvSpPr>
        <p:spPr>
          <a:xfrm>
            <a:off x="2002748" y="1280086"/>
            <a:ext cx="2716735" cy="20088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Puzzle Pieces"/>
          <p:cNvSpPr/>
          <p:nvPr/>
        </p:nvSpPr>
        <p:spPr>
          <a:xfrm>
            <a:off x="7663508" y="1256657"/>
            <a:ext cx="2793098" cy="213547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4" name="Group 13"/>
          <p:cNvGrpSpPr/>
          <p:nvPr/>
        </p:nvGrpSpPr>
        <p:grpSpPr>
          <a:xfrm>
            <a:off x="104932" y="3581578"/>
            <a:ext cx="6015649" cy="2246314"/>
            <a:chOff x="0" y="1991651"/>
            <a:chExt cx="5239339" cy="2246314"/>
          </a:xfrm>
        </p:grpSpPr>
        <p:sp>
          <p:nvSpPr>
            <p:cNvPr id="15" name="Rectangle 14"/>
            <p:cNvSpPr/>
            <p:nvPr/>
          </p:nvSpPr>
          <p:spPr>
            <a:xfrm>
              <a:off x="0" y="1991651"/>
              <a:ext cx="5239339" cy="2231566"/>
            </a:xfrm>
            <a:prstGeom prst="rect">
              <a:avLst/>
            </a:prstGeom>
          </p:spPr>
          <p:style>
            <a:lnRef idx="1">
              <a:schemeClr val="accent2"/>
            </a:lnRef>
            <a:fillRef idx="2">
              <a:schemeClr val="accent2"/>
            </a:fillRef>
            <a:effectRef idx="1">
              <a:schemeClr val="accent2"/>
            </a:effectRef>
            <a:fontRef idx="minor">
              <a:schemeClr val="dk1"/>
            </a:fontRef>
          </p:style>
        </p:sp>
        <p:sp>
          <p:nvSpPr>
            <p:cNvPr id="16" name="Rectangle 15"/>
            <p:cNvSpPr/>
            <p:nvPr/>
          </p:nvSpPr>
          <p:spPr>
            <a:xfrm>
              <a:off x="0" y="2006399"/>
              <a:ext cx="5239339" cy="2231566"/>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0" tIns="0" rIns="0" bIns="0" numCol="1" spcCol="1270" anchor="t" anchorCtr="0">
              <a:noAutofit/>
            </a:bodyPr>
            <a:lstStyle/>
            <a:p>
              <a:pPr algn="ctr"/>
              <a:r>
                <a:rPr lang="en-US" sz="3600" dirty="0"/>
                <a:t>What is the Data Structures and their needs?</a:t>
              </a:r>
            </a:p>
            <a:p>
              <a:pPr algn="ctr"/>
              <a:endParaRPr lang="en-US" sz="32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7" name="Group 16"/>
          <p:cNvGrpSpPr/>
          <p:nvPr/>
        </p:nvGrpSpPr>
        <p:grpSpPr>
          <a:xfrm>
            <a:off x="6415549" y="3581578"/>
            <a:ext cx="5217750" cy="2231566"/>
            <a:chOff x="5758250" y="2062546"/>
            <a:chExt cx="4320000" cy="1753990"/>
          </a:xfrm>
        </p:grpSpPr>
        <p:sp>
          <p:nvSpPr>
            <p:cNvPr id="18" name="Rectangle 17"/>
            <p:cNvSpPr/>
            <p:nvPr/>
          </p:nvSpPr>
          <p:spPr>
            <a:xfrm>
              <a:off x="5758250" y="2062546"/>
              <a:ext cx="4320000" cy="1753990"/>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19" name="Rectangle 18"/>
            <p:cNvSpPr/>
            <p:nvPr/>
          </p:nvSpPr>
          <p:spPr>
            <a:xfrm>
              <a:off x="5758250" y="2062546"/>
              <a:ext cx="4320000" cy="1753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0" tIns="0" rIns="0" bIns="0" numCol="1" spcCol="1270" anchor="t" anchorCtr="0">
              <a:noAutofit/>
            </a:bodyPr>
            <a:lstStyle/>
            <a:p>
              <a:pPr algn="ctr" defTabSz="1333500">
                <a:spcBef>
                  <a:spcPct val="0"/>
                </a:spcBef>
                <a:spcAft>
                  <a:spcPct val="35000"/>
                </a:spcAft>
              </a:pPr>
              <a:endParaRPr lang="en-US" sz="3200" dirty="0"/>
            </a:p>
          </p:txBody>
        </p:sp>
      </p:grpSp>
      <p:sp>
        <p:nvSpPr>
          <p:cNvPr id="20" name="TextBox 19"/>
          <p:cNvSpPr txBox="1"/>
          <p:nvPr/>
        </p:nvSpPr>
        <p:spPr>
          <a:xfrm>
            <a:off x="3761668" y="760220"/>
            <a:ext cx="6680173" cy="584775"/>
          </a:xfrm>
          <a:prstGeom prst="rect">
            <a:avLst/>
          </a:prstGeom>
          <a:noFill/>
        </p:spPr>
        <p:txBody>
          <a:bodyPr wrap="square" rtlCol="0">
            <a:spAutoFit/>
          </a:bodyPr>
          <a:lstStyle/>
          <a:p>
            <a:r>
              <a:rPr lang="en-US" sz="3200" b="1" dirty="0"/>
              <a:t>Activity-1 (Think – Pair – Share)</a:t>
            </a:r>
          </a:p>
        </p:txBody>
      </p:sp>
      <p:sp>
        <p:nvSpPr>
          <p:cNvPr id="3" name="Rectangle 2"/>
          <p:cNvSpPr/>
          <p:nvPr/>
        </p:nvSpPr>
        <p:spPr>
          <a:xfrm>
            <a:off x="6522475" y="3771900"/>
            <a:ext cx="5003898" cy="584775"/>
          </a:xfrm>
          <a:prstGeom prst="rect">
            <a:avLst/>
          </a:prstGeom>
        </p:spPr>
        <p:txBody>
          <a:bodyPr wrap="square">
            <a:spAutoFit/>
          </a:bodyPr>
          <a:lstStyle/>
          <a:p>
            <a:pPr algn="ctr"/>
            <a:r>
              <a:rPr lang="en-US" sz="3200" b="1" dirty="0">
                <a:solidFill>
                  <a:schemeClr val="bg1"/>
                </a:solidFill>
              </a:rPr>
              <a:t>Data Structures</a:t>
            </a:r>
          </a:p>
        </p:txBody>
      </p:sp>
    </p:spTree>
    <p:extLst>
      <p:ext uri="{BB962C8B-B14F-4D97-AF65-F5344CB8AC3E}">
        <p14:creationId xmlns:p14="http://schemas.microsoft.com/office/powerpoint/2010/main" val="246199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A10B5A-315F-4751-BA35-34556B5D2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1" name="Freeform: Shape 10">
              <a:extLst>
                <a:ext uri="{FF2B5EF4-FFF2-40B4-BE49-F238E27FC236}">
                  <a16:creationId xmlns:a16="http://schemas.microsoft.com/office/drawing/2014/main" id="{4A5DAC55-04A1-4AB4-A2C6-C859A915C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 name="Freeform: Shape 11">
              <a:extLst>
                <a:ext uri="{FF2B5EF4-FFF2-40B4-BE49-F238E27FC236}">
                  <a16:creationId xmlns:a16="http://schemas.microsoft.com/office/drawing/2014/main" id="{A7370387-C8AA-4FC4-B636-C83BA7921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4E3C2B3B-4414-484B-8914-7CB18736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4" name="Freeform: Shape 13">
              <a:extLst>
                <a:ext uri="{FF2B5EF4-FFF2-40B4-BE49-F238E27FC236}">
                  <a16:creationId xmlns:a16="http://schemas.microsoft.com/office/drawing/2014/main" id="{AFB69BCB-EE83-44E6-8C11-3344C73D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98E9BA58-2C07-4CA1-99C2-7738FBA37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6" name="Footer Placeholder 5">
            <a:extLst>
              <a:ext uri="{FF2B5EF4-FFF2-40B4-BE49-F238E27FC236}">
                <a16:creationId xmlns:a16="http://schemas.microsoft.com/office/drawing/2014/main" id="{0AC4C0B8-55BF-7607-C08F-4F93C85CCC8F}"/>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28EC62E8-F0EB-0BD9-2B59-1AA3588B6594}"/>
              </a:ext>
            </a:extLst>
          </p:cNvPr>
          <p:cNvSpPr>
            <a:spLocks noGrp="1"/>
          </p:cNvSpPr>
          <p:nvPr>
            <p:ph type="sldNum" sz="quarter" idx="12"/>
          </p:nvPr>
        </p:nvSpPr>
        <p:spPr/>
        <p:txBody>
          <a:bodyPr/>
          <a:lstStyle/>
          <a:p>
            <a:fld id="{26510230-8DD5-4BA5-AB2D-CA30FC08F9D7}" type="slidenum">
              <a:rPr lang="en-IN" smtClean="0"/>
              <a:t>8</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79206739-0C22-A2A6-8C67-30EFF62D5B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5" name="Title 4">
            <a:extLst>
              <a:ext uri="{FF2B5EF4-FFF2-40B4-BE49-F238E27FC236}">
                <a16:creationId xmlns:a16="http://schemas.microsoft.com/office/drawing/2014/main" id="{920ECE07-CE90-FEA2-59C0-9F6B1480E689}"/>
              </a:ext>
            </a:extLst>
          </p:cNvPr>
          <p:cNvSpPr>
            <a:spLocks noGrp="1"/>
          </p:cNvSpPr>
          <p:nvPr>
            <p:ph type="title"/>
          </p:nvPr>
        </p:nvSpPr>
        <p:spPr>
          <a:xfrm>
            <a:off x="3900566" y="44352"/>
            <a:ext cx="6858000" cy="1325563"/>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Concept and Definition for (LO-1) </a:t>
            </a:r>
            <a:endParaRPr lang="en-IN" sz="2800" b="1"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35372BEC-C0BE-8B8E-FFFF-97C0F922807B}"/>
              </a:ext>
            </a:extLst>
          </p:cNvPr>
          <p:cNvSpPr txBox="1"/>
          <p:nvPr/>
        </p:nvSpPr>
        <p:spPr>
          <a:xfrm>
            <a:off x="838200" y="1065690"/>
            <a:ext cx="10795098" cy="5755422"/>
          </a:xfrm>
          <a:prstGeom prst="rect">
            <a:avLst/>
          </a:prstGeom>
          <a:noFill/>
        </p:spPr>
        <p:txBody>
          <a:bodyPr wrap="square">
            <a:spAutoFit/>
          </a:bodyPr>
          <a:lstStyle/>
          <a:p>
            <a:pPr lvl="0"/>
            <a:r>
              <a:rPr lang="en-US" sz="2800" b="1" dirty="0"/>
              <a:t>What is Data Structure?</a:t>
            </a:r>
          </a:p>
          <a:p>
            <a:pPr lvl="0"/>
            <a:r>
              <a:rPr lang="en-US" sz="2800" dirty="0"/>
              <a:t>	- A data structure is a particular way of organizing data in a 	computer so that it can be used effectively. The idea is to 	reduce the space and time complexities of different tasks.</a:t>
            </a:r>
          </a:p>
          <a:p>
            <a:pPr lvl="0"/>
            <a:endParaRPr lang="en-US" sz="2800" dirty="0"/>
          </a:p>
          <a:p>
            <a:pPr lvl="0"/>
            <a:r>
              <a:rPr lang="en-US" sz="2800" dirty="0"/>
              <a:t>	- The choice of a good data structure makes it possible to 	perform a variety of critical operations effectively.</a:t>
            </a:r>
          </a:p>
          <a:p>
            <a:pPr lvl="0"/>
            <a:endParaRPr lang="en-US" sz="2800" dirty="0"/>
          </a:p>
          <a:p>
            <a:pPr lvl="0"/>
            <a:r>
              <a:rPr lang="en-US" sz="2800" dirty="0"/>
              <a:t>	- An efficient data structure also uses minimum memory 	space and execution time to process the structure.</a:t>
            </a:r>
          </a:p>
          <a:p>
            <a:pPr lvl="0"/>
            <a:endParaRPr lang="en-US" sz="2800" dirty="0"/>
          </a:p>
          <a:p>
            <a:pPr lvl="0"/>
            <a:r>
              <a:rPr lang="en-US" sz="2800" dirty="0"/>
              <a:t>	- A data structure is not only used for organizing the data. It is 	also used for processing, retrieving, and storing data.</a:t>
            </a:r>
          </a:p>
        </p:txBody>
      </p:sp>
      <p:pic>
        <p:nvPicPr>
          <p:cNvPr id="17" name="Picture 16">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3872618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A10B5A-315F-4751-BA35-34556B5D26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423049" cy="6858001"/>
            <a:chOff x="0" y="0"/>
            <a:chExt cx="6423049" cy="6858001"/>
          </a:xfrm>
        </p:grpSpPr>
        <p:sp>
          <p:nvSpPr>
            <p:cNvPr id="11" name="Freeform: Shape 10">
              <a:extLst>
                <a:ext uri="{FF2B5EF4-FFF2-40B4-BE49-F238E27FC236}">
                  <a16:creationId xmlns:a16="http://schemas.microsoft.com/office/drawing/2014/main" id="{4A5DAC55-04A1-4AB4-A2C6-C859A915C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6018714" cy="6858000"/>
            </a:xfrm>
            <a:custGeom>
              <a:avLst/>
              <a:gdLst>
                <a:gd name="connsiteX0" fmla="*/ 0 w 6018714"/>
                <a:gd name="connsiteY0" fmla="*/ 6499477 h 6858000"/>
                <a:gd name="connsiteX1" fmla="*/ 248639 w 6018714"/>
                <a:gd name="connsiteY1" fmla="*/ 6701197 h 6858000"/>
                <a:gd name="connsiteX2" fmla="*/ 392359 w 6018714"/>
                <a:gd name="connsiteY2" fmla="*/ 6814935 h 6858000"/>
                <a:gd name="connsiteX3" fmla="*/ 448656 w 6018714"/>
                <a:gd name="connsiteY3" fmla="*/ 6858000 h 6858000"/>
                <a:gd name="connsiteX4" fmla="*/ 0 w 6018714"/>
                <a:gd name="connsiteY4" fmla="*/ 6858000 h 6858000"/>
                <a:gd name="connsiteX5" fmla="*/ 998246 w 6018714"/>
                <a:gd name="connsiteY5" fmla="*/ 0 h 6858000"/>
                <a:gd name="connsiteX6" fmla="*/ 1984114 w 6018714"/>
                <a:gd name="connsiteY6" fmla="*/ 0 h 6858000"/>
                <a:gd name="connsiteX7" fmla="*/ 2011390 w 6018714"/>
                <a:gd name="connsiteY7" fmla="*/ 2333 h 6858000"/>
                <a:gd name="connsiteX8" fmla="*/ 4182319 w 6018714"/>
                <a:gd name="connsiteY8" fmla="*/ 838030 h 6858000"/>
                <a:gd name="connsiteX9" fmla="*/ 4785565 w 6018714"/>
                <a:gd name="connsiteY9" fmla="*/ 1338564 h 6858000"/>
                <a:gd name="connsiteX10" fmla="*/ 5695308 w 6018714"/>
                <a:gd name="connsiteY10" fmla="*/ 2616232 h 6858000"/>
                <a:gd name="connsiteX11" fmla="*/ 5937944 w 6018714"/>
                <a:gd name="connsiteY11" fmla="*/ 3368583 h 6858000"/>
                <a:gd name="connsiteX12" fmla="*/ 6018677 w 6018714"/>
                <a:gd name="connsiteY12" fmla="*/ 4153681 h 6858000"/>
                <a:gd name="connsiteX13" fmla="*/ 5990165 w 6018714"/>
                <a:gd name="connsiteY13" fmla="*/ 4557147 h 6858000"/>
                <a:gd name="connsiteX14" fmla="*/ 5982312 w 6018714"/>
                <a:gd name="connsiteY14" fmla="*/ 4607451 h 6858000"/>
                <a:gd name="connsiteX15" fmla="*/ 5972856 w 6018714"/>
                <a:gd name="connsiteY15" fmla="*/ 4657609 h 6858000"/>
                <a:gd name="connsiteX16" fmla="*/ 5951328 w 6018714"/>
                <a:gd name="connsiteY16" fmla="*/ 4757628 h 6858000"/>
                <a:gd name="connsiteX17" fmla="*/ 5893141 w 6018714"/>
                <a:gd name="connsiteY17" fmla="*/ 4953827 h 6858000"/>
                <a:gd name="connsiteX18" fmla="*/ 5817644 w 6018714"/>
                <a:gd name="connsiteY18" fmla="*/ 5141915 h 6858000"/>
                <a:gd name="connsiteX19" fmla="*/ 5728909 w 6018714"/>
                <a:gd name="connsiteY19" fmla="*/ 5322626 h 6858000"/>
                <a:gd name="connsiteX20" fmla="*/ 5532095 w 6018714"/>
                <a:gd name="connsiteY20" fmla="*/ 5663839 h 6858000"/>
                <a:gd name="connsiteX21" fmla="*/ 5330043 w 6018714"/>
                <a:gd name="connsiteY21" fmla="*/ 5988236 h 6858000"/>
                <a:gd name="connsiteX22" fmla="*/ 5232580 w 6018714"/>
                <a:gd name="connsiteY22" fmla="*/ 6146081 h 6858000"/>
                <a:gd name="connsiteX23" fmla="*/ 5183269 w 6018714"/>
                <a:gd name="connsiteY23" fmla="*/ 6227660 h 6858000"/>
                <a:gd name="connsiteX24" fmla="*/ 5131628 w 6018714"/>
                <a:gd name="connsiteY24" fmla="*/ 6311451 h 6858000"/>
                <a:gd name="connsiteX25" fmla="*/ 4910811 w 6018714"/>
                <a:gd name="connsiteY25" fmla="*/ 6641009 h 6858000"/>
                <a:gd name="connsiteX26" fmla="*/ 4788885 w 6018714"/>
                <a:gd name="connsiteY26" fmla="*/ 6800448 h 6858000"/>
                <a:gd name="connsiteX27" fmla="*/ 4739213 w 6018714"/>
                <a:gd name="connsiteY27" fmla="*/ 6858000 h 6858000"/>
                <a:gd name="connsiteX28" fmla="*/ 3950454 w 6018714"/>
                <a:gd name="connsiteY28" fmla="*/ 6858000 h 6858000"/>
                <a:gd name="connsiteX29" fmla="*/ 4012997 w 6018714"/>
                <a:gd name="connsiteY29" fmla="*/ 6806378 h 6858000"/>
                <a:gd name="connsiteX30" fmla="*/ 4268871 w 6018714"/>
                <a:gd name="connsiteY30" fmla="*/ 6566512 h 6858000"/>
                <a:gd name="connsiteX31" fmla="*/ 4750072 w 6018714"/>
                <a:gd name="connsiteY31" fmla="*/ 6033375 h 6858000"/>
                <a:gd name="connsiteX32" fmla="*/ 4806075 w 6018714"/>
                <a:gd name="connsiteY32" fmla="*/ 5961092 h 6858000"/>
                <a:gd name="connsiteX33" fmla="*/ 4863244 w 6018714"/>
                <a:gd name="connsiteY33" fmla="*/ 5885856 h 6858000"/>
                <a:gd name="connsiteX34" fmla="*/ 4982235 w 6018714"/>
                <a:gd name="connsiteY34" fmla="*/ 5732288 h 6858000"/>
                <a:gd name="connsiteX35" fmla="*/ 5221526 w 6018714"/>
                <a:gd name="connsiteY35" fmla="*/ 5438135 h 6858000"/>
                <a:gd name="connsiteX36" fmla="*/ 5442633 w 6018714"/>
                <a:gd name="connsiteY36" fmla="*/ 5146193 h 6858000"/>
                <a:gd name="connsiteX37" fmla="*/ 5538350 w 6018714"/>
                <a:gd name="connsiteY37" fmla="*/ 4995133 h 6858000"/>
                <a:gd name="connsiteX38" fmla="*/ 5621702 w 6018714"/>
                <a:gd name="connsiteY38" fmla="*/ 4839205 h 6858000"/>
                <a:gd name="connsiteX39" fmla="*/ 5741275 w 6018714"/>
                <a:gd name="connsiteY39" fmla="*/ 4507728 h 6858000"/>
                <a:gd name="connsiteX40" fmla="*/ 5781714 w 6018714"/>
                <a:gd name="connsiteY40" fmla="*/ 4153681 h 6858000"/>
                <a:gd name="connsiteX41" fmla="*/ 5685706 w 6018714"/>
                <a:gd name="connsiteY41" fmla="*/ 3428918 h 6858000"/>
                <a:gd name="connsiteX42" fmla="*/ 5422122 w 6018714"/>
                <a:gd name="connsiteY42" fmla="*/ 2750328 h 6858000"/>
                <a:gd name="connsiteX43" fmla="*/ 5033730 w 6018714"/>
                <a:gd name="connsiteY43" fmla="*/ 2136204 h 6858000"/>
                <a:gd name="connsiteX44" fmla="*/ 4542784 w 6018714"/>
                <a:gd name="connsiteY44" fmla="*/ 1601886 h 6858000"/>
                <a:gd name="connsiteX45" fmla="*/ 2668605 w 6018714"/>
                <a:gd name="connsiteY45" fmla="*/ 539746 h 6858000"/>
                <a:gd name="connsiteX46" fmla="*/ 1965570 w 6018714"/>
                <a:gd name="connsiteY46" fmla="*/ 389865 h 6858000"/>
                <a:gd name="connsiteX47" fmla="*/ 1249006 w 6018714"/>
                <a:gd name="connsiteY47" fmla="*/ 363461 h 6858000"/>
                <a:gd name="connsiteX48" fmla="*/ 542188 w 6018714"/>
                <a:gd name="connsiteY48" fmla="*/ 465544 h 6858000"/>
                <a:gd name="connsiteX49" fmla="*/ 37349 w 6018714"/>
                <a:gd name="connsiteY49" fmla="*/ 636266 h 6858000"/>
                <a:gd name="connsiteX50" fmla="*/ 0 w 6018714"/>
                <a:gd name="connsiteY50" fmla="*/ 653785 h 6858000"/>
                <a:gd name="connsiteX51" fmla="*/ 0 w 6018714"/>
                <a:gd name="connsiteY51" fmla="*/ 255198 h 6858000"/>
                <a:gd name="connsiteX52" fmla="*/ 167136 w 6018714"/>
                <a:gd name="connsiteY52" fmla="*/ 188295 h 6858000"/>
                <a:gd name="connsiteX53" fmla="*/ 451417 w 6018714"/>
                <a:gd name="connsiteY53" fmla="*/ 101466 h 6858000"/>
                <a:gd name="connsiteX54" fmla="*/ 836914 w 6018714"/>
                <a:gd name="connsiteY54" fmla="*/ 213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18714" h="6858000">
                  <a:moveTo>
                    <a:pt x="0" y="6499477"/>
                  </a:moveTo>
                  <a:lnTo>
                    <a:pt x="248639" y="6701197"/>
                  </a:lnTo>
                  <a:cubicBezTo>
                    <a:pt x="296496" y="6739700"/>
                    <a:pt x="344500" y="6777613"/>
                    <a:pt x="392359" y="6814935"/>
                  </a:cubicBezTo>
                  <a:lnTo>
                    <a:pt x="448656" y="6858000"/>
                  </a:lnTo>
                  <a:lnTo>
                    <a:pt x="0" y="6858000"/>
                  </a:lnTo>
                  <a:close/>
                  <a:moveTo>
                    <a:pt x="998246" y="0"/>
                  </a:moveTo>
                  <a:lnTo>
                    <a:pt x="1984114" y="0"/>
                  </a:lnTo>
                  <a:lnTo>
                    <a:pt x="2011390" y="2333"/>
                  </a:lnTo>
                  <a:cubicBezTo>
                    <a:pt x="2791770" y="95667"/>
                    <a:pt x="3537428" y="382707"/>
                    <a:pt x="4182319" y="838030"/>
                  </a:cubicBezTo>
                  <a:cubicBezTo>
                    <a:pt x="4396386" y="988089"/>
                    <a:pt x="4598134" y="1155477"/>
                    <a:pt x="4785565" y="1338564"/>
                  </a:cubicBezTo>
                  <a:cubicBezTo>
                    <a:pt x="5159266" y="1705003"/>
                    <a:pt x="5477110" y="2135318"/>
                    <a:pt x="5695308" y="2616232"/>
                  </a:cubicBezTo>
                  <a:cubicBezTo>
                    <a:pt x="5803975" y="2856910"/>
                    <a:pt x="5885376" y="3109302"/>
                    <a:pt x="5937944" y="3368583"/>
                  </a:cubicBezTo>
                  <a:cubicBezTo>
                    <a:pt x="5990936" y="3626845"/>
                    <a:pt x="6017985" y="3889887"/>
                    <a:pt x="6018677" y="4153681"/>
                  </a:cubicBezTo>
                  <a:cubicBezTo>
                    <a:pt x="6019393" y="4288706"/>
                    <a:pt x="6009862" y="4423598"/>
                    <a:pt x="5990165" y="4557147"/>
                  </a:cubicBezTo>
                  <a:lnTo>
                    <a:pt x="5982312" y="4607451"/>
                  </a:lnTo>
                  <a:lnTo>
                    <a:pt x="5972856" y="4657609"/>
                  </a:lnTo>
                  <a:cubicBezTo>
                    <a:pt x="5966601" y="4691096"/>
                    <a:pt x="5959037" y="4724287"/>
                    <a:pt x="5951328" y="4757628"/>
                  </a:cubicBezTo>
                  <a:cubicBezTo>
                    <a:pt x="5934889" y="4823863"/>
                    <a:pt x="5915834" y="4890100"/>
                    <a:pt x="5893141" y="4953827"/>
                  </a:cubicBezTo>
                  <a:cubicBezTo>
                    <a:pt x="5870448" y="5017556"/>
                    <a:pt x="5845282" y="5080252"/>
                    <a:pt x="5817644" y="5141915"/>
                  </a:cubicBezTo>
                  <a:cubicBezTo>
                    <a:pt x="5790005" y="5203578"/>
                    <a:pt x="5760040" y="5263619"/>
                    <a:pt x="5728909" y="5322626"/>
                  </a:cubicBezTo>
                  <a:cubicBezTo>
                    <a:pt x="5666505" y="5440642"/>
                    <a:pt x="5599591" y="5553937"/>
                    <a:pt x="5532095" y="5663839"/>
                  </a:cubicBezTo>
                  <a:lnTo>
                    <a:pt x="5330043" y="5988236"/>
                  </a:lnTo>
                  <a:cubicBezTo>
                    <a:pt x="5297022" y="6041195"/>
                    <a:pt x="5264148" y="6093565"/>
                    <a:pt x="5232580" y="6146081"/>
                  </a:cubicBezTo>
                  <a:lnTo>
                    <a:pt x="5183269" y="6227660"/>
                  </a:lnTo>
                  <a:cubicBezTo>
                    <a:pt x="5166103" y="6255541"/>
                    <a:pt x="5149375" y="6283717"/>
                    <a:pt x="5131628" y="6311451"/>
                  </a:cubicBezTo>
                  <a:cubicBezTo>
                    <a:pt x="5062676" y="6423417"/>
                    <a:pt x="4988635" y="6533174"/>
                    <a:pt x="4910811" y="6641009"/>
                  </a:cubicBezTo>
                  <a:cubicBezTo>
                    <a:pt x="4871725" y="6695377"/>
                    <a:pt x="4831064" y="6748547"/>
                    <a:pt x="4788885" y="6800448"/>
                  </a:cubicBezTo>
                  <a:lnTo>
                    <a:pt x="4739213" y="6858000"/>
                  </a:lnTo>
                  <a:lnTo>
                    <a:pt x="3950454" y="6858000"/>
                  </a:lnTo>
                  <a:lnTo>
                    <a:pt x="4012997" y="6806378"/>
                  </a:lnTo>
                  <a:cubicBezTo>
                    <a:pt x="4100089" y="6729374"/>
                    <a:pt x="4185375" y="6649419"/>
                    <a:pt x="4268871" y="6566512"/>
                  </a:cubicBezTo>
                  <a:cubicBezTo>
                    <a:pt x="4439315" y="6398398"/>
                    <a:pt x="4599980" y="6220387"/>
                    <a:pt x="4750072" y="6033375"/>
                  </a:cubicBezTo>
                  <a:cubicBezTo>
                    <a:pt x="4769418" y="6009920"/>
                    <a:pt x="4787311" y="5985138"/>
                    <a:pt x="4806075" y="5961092"/>
                  </a:cubicBezTo>
                  <a:lnTo>
                    <a:pt x="4863244" y="5885856"/>
                  </a:lnTo>
                  <a:cubicBezTo>
                    <a:pt x="4902520" y="5833635"/>
                    <a:pt x="4942184" y="5782445"/>
                    <a:pt x="4982235" y="5732288"/>
                  </a:cubicBezTo>
                  <a:cubicBezTo>
                    <a:pt x="5061513" y="5631533"/>
                    <a:pt x="5143556" y="5534760"/>
                    <a:pt x="5221526" y="5438135"/>
                  </a:cubicBezTo>
                  <a:cubicBezTo>
                    <a:pt x="5299495" y="5341509"/>
                    <a:pt x="5374846" y="5245326"/>
                    <a:pt x="5442633" y="5146193"/>
                  </a:cubicBezTo>
                  <a:cubicBezTo>
                    <a:pt x="5476091" y="5096480"/>
                    <a:pt x="5508530" y="5046176"/>
                    <a:pt x="5538350" y="4995133"/>
                  </a:cubicBezTo>
                  <a:cubicBezTo>
                    <a:pt x="5568171" y="4944091"/>
                    <a:pt x="5596245" y="4892164"/>
                    <a:pt x="5621702" y="4839205"/>
                  </a:cubicBezTo>
                  <a:cubicBezTo>
                    <a:pt x="5673203" y="4733405"/>
                    <a:pt x="5713291" y="4622262"/>
                    <a:pt x="5741275" y="4507728"/>
                  </a:cubicBezTo>
                  <a:cubicBezTo>
                    <a:pt x="5767878" y="4391630"/>
                    <a:pt x="5781445" y="4272861"/>
                    <a:pt x="5781714" y="4153681"/>
                  </a:cubicBezTo>
                  <a:cubicBezTo>
                    <a:pt x="5781640" y="3908842"/>
                    <a:pt x="5749352" y="3665096"/>
                    <a:pt x="5685706" y="3428918"/>
                  </a:cubicBezTo>
                  <a:cubicBezTo>
                    <a:pt x="5621295" y="3194067"/>
                    <a:pt x="5532959" y="2966636"/>
                    <a:pt x="5422122" y="2750328"/>
                  </a:cubicBezTo>
                  <a:cubicBezTo>
                    <a:pt x="5312356" y="2533473"/>
                    <a:pt x="5182293" y="2327817"/>
                    <a:pt x="5033730" y="2136204"/>
                  </a:cubicBezTo>
                  <a:cubicBezTo>
                    <a:pt x="4885345" y="1944281"/>
                    <a:pt x="4721094" y="1765530"/>
                    <a:pt x="4542784" y="1601886"/>
                  </a:cubicBezTo>
                  <a:cubicBezTo>
                    <a:pt x="4001273" y="1114380"/>
                    <a:pt x="3361806" y="751985"/>
                    <a:pt x="2668605" y="539746"/>
                  </a:cubicBezTo>
                  <a:cubicBezTo>
                    <a:pt x="2438667" y="470493"/>
                    <a:pt x="2203536" y="420366"/>
                    <a:pt x="1965570" y="389865"/>
                  </a:cubicBezTo>
                  <a:cubicBezTo>
                    <a:pt x="1727936" y="359890"/>
                    <a:pt x="1488166" y="351053"/>
                    <a:pt x="1249006" y="363461"/>
                  </a:cubicBezTo>
                  <a:cubicBezTo>
                    <a:pt x="1010718" y="374400"/>
                    <a:pt x="774017" y="408587"/>
                    <a:pt x="542188" y="465544"/>
                  </a:cubicBezTo>
                  <a:cubicBezTo>
                    <a:pt x="369418" y="508120"/>
                    <a:pt x="200552" y="565242"/>
                    <a:pt x="37349" y="636266"/>
                  </a:cubicBezTo>
                  <a:lnTo>
                    <a:pt x="0" y="653785"/>
                  </a:lnTo>
                  <a:lnTo>
                    <a:pt x="0" y="255198"/>
                  </a:lnTo>
                  <a:lnTo>
                    <a:pt x="167136" y="188295"/>
                  </a:lnTo>
                  <a:cubicBezTo>
                    <a:pt x="260597" y="155379"/>
                    <a:pt x="355437" y="126405"/>
                    <a:pt x="451417" y="101466"/>
                  </a:cubicBezTo>
                  <a:cubicBezTo>
                    <a:pt x="578649" y="68513"/>
                    <a:pt x="707299" y="41799"/>
                    <a:pt x="836914" y="2139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2" name="Freeform: Shape 11">
              <a:extLst>
                <a:ext uri="{FF2B5EF4-FFF2-40B4-BE49-F238E27FC236}">
                  <a16:creationId xmlns:a16="http://schemas.microsoft.com/office/drawing/2014/main" id="{A7370387-C8AA-4FC4-B636-C83BA7921D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834"/>
              <a:ext cx="6015920" cy="6819166"/>
            </a:xfrm>
            <a:custGeom>
              <a:avLst/>
              <a:gdLst>
                <a:gd name="connsiteX0" fmla="*/ 0 w 6015920"/>
                <a:gd name="connsiteY0" fmla="*/ 6143989 h 6819166"/>
                <a:gd name="connsiteX1" fmla="*/ 134018 w 6015920"/>
                <a:gd name="connsiteY1" fmla="*/ 6248665 h 6819166"/>
                <a:gd name="connsiteX2" fmla="*/ 880799 w 6015920"/>
                <a:gd name="connsiteY2" fmla="*/ 6790482 h 6819166"/>
                <a:gd name="connsiteX3" fmla="*/ 929680 w 6015920"/>
                <a:gd name="connsiteY3" fmla="*/ 6819166 h 6819166"/>
                <a:gd name="connsiteX4" fmla="*/ 0 w 6015920"/>
                <a:gd name="connsiteY4" fmla="*/ 6819166 h 6819166"/>
                <a:gd name="connsiteX5" fmla="*/ 1408589 w 6015920"/>
                <a:gd name="connsiteY5" fmla="*/ 0 h 6819166"/>
                <a:gd name="connsiteX6" fmla="*/ 1409171 w 6015920"/>
                <a:gd name="connsiteY6" fmla="*/ 294 h 6819166"/>
                <a:gd name="connsiteX7" fmla="*/ 6015920 w 6015920"/>
                <a:gd name="connsiteY7" fmla="*/ 4129828 h 6819166"/>
                <a:gd name="connsiteX8" fmla="*/ 5101088 w 6015920"/>
                <a:gd name="connsiteY8" fmla="*/ 6096419 h 6819166"/>
                <a:gd name="connsiteX9" fmla="*/ 4546786 w 6015920"/>
                <a:gd name="connsiteY9" fmla="*/ 6797679 h 6819166"/>
                <a:gd name="connsiteX10" fmla="*/ 4525032 w 6015920"/>
                <a:gd name="connsiteY10" fmla="*/ 6819166 h 6819166"/>
                <a:gd name="connsiteX11" fmla="*/ 3362009 w 6015920"/>
                <a:gd name="connsiteY11" fmla="*/ 6819166 h 6819166"/>
                <a:gd name="connsiteX12" fmla="*/ 3559506 w 6015920"/>
                <a:gd name="connsiteY12" fmla="*/ 6694254 h 6819166"/>
                <a:gd name="connsiteX13" fmla="*/ 4499295 w 6015920"/>
                <a:gd name="connsiteY13" fmla="*/ 5685109 h 6819166"/>
                <a:gd name="connsiteX14" fmla="*/ 4763752 w 6015920"/>
                <a:gd name="connsiteY14" fmla="*/ 5310428 h 6819166"/>
                <a:gd name="connsiteX15" fmla="*/ 5288592 w 6015920"/>
                <a:gd name="connsiteY15" fmla="*/ 4129828 h 6819166"/>
                <a:gd name="connsiteX16" fmla="*/ 4971477 w 6015920"/>
                <a:gd name="connsiteY16" fmla="*/ 2858526 h 6819166"/>
                <a:gd name="connsiteX17" fmla="*/ 4096938 w 6015920"/>
                <a:gd name="connsiteY17" fmla="*/ 1766138 h 6819166"/>
                <a:gd name="connsiteX18" fmla="*/ 2832696 w 6015920"/>
                <a:gd name="connsiteY18" fmla="*/ 1008719 h 6819166"/>
                <a:gd name="connsiteX19" fmla="*/ 1409171 w 6015920"/>
                <a:gd name="connsiteY19" fmla="*/ 732948 h 6819166"/>
                <a:gd name="connsiteX20" fmla="*/ 189877 w 6015920"/>
                <a:gd name="connsiteY20" fmla="*/ 989377 h 6819166"/>
                <a:gd name="connsiteX21" fmla="*/ 0 w 6015920"/>
                <a:gd name="connsiteY21" fmla="*/ 1091881 h 6819166"/>
                <a:gd name="connsiteX22" fmla="*/ 0 w 6015920"/>
                <a:gd name="connsiteY22" fmla="*/ 273645 h 6819166"/>
                <a:gd name="connsiteX23" fmla="*/ 53152 w 6015920"/>
                <a:gd name="connsiteY23" fmla="*/ 250589 h 6819166"/>
                <a:gd name="connsiteX24" fmla="*/ 1408589 w 6015920"/>
                <a:gd name="connsiteY24" fmla="*/ 0 h 681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15920" h="6819166">
                  <a:moveTo>
                    <a:pt x="0" y="6143989"/>
                  </a:moveTo>
                  <a:lnTo>
                    <a:pt x="134018" y="6248665"/>
                  </a:lnTo>
                  <a:cubicBezTo>
                    <a:pt x="404095" y="6461250"/>
                    <a:pt x="645672" y="6645215"/>
                    <a:pt x="880799" y="6790482"/>
                  </a:cubicBezTo>
                  <a:lnTo>
                    <a:pt x="929680" y="6819166"/>
                  </a:lnTo>
                  <a:lnTo>
                    <a:pt x="0" y="6819166"/>
                  </a:lnTo>
                  <a:close/>
                  <a:moveTo>
                    <a:pt x="1408589" y="0"/>
                  </a:moveTo>
                  <a:lnTo>
                    <a:pt x="1409171" y="294"/>
                  </a:lnTo>
                  <a:cubicBezTo>
                    <a:pt x="3696325" y="294"/>
                    <a:pt x="6015920" y="1849221"/>
                    <a:pt x="6015920" y="4129828"/>
                  </a:cubicBezTo>
                  <a:cubicBezTo>
                    <a:pt x="6015920" y="4985129"/>
                    <a:pt x="5545048" y="5437324"/>
                    <a:pt x="5101088" y="6096419"/>
                  </a:cubicBezTo>
                  <a:cubicBezTo>
                    <a:pt x="4927721" y="6353993"/>
                    <a:pt x="4744312" y="6588925"/>
                    <a:pt x="4546786" y="6797679"/>
                  </a:cubicBezTo>
                  <a:lnTo>
                    <a:pt x="4525032" y="6819166"/>
                  </a:lnTo>
                  <a:lnTo>
                    <a:pt x="3362009" y="6819166"/>
                  </a:lnTo>
                  <a:lnTo>
                    <a:pt x="3559506" y="6694254"/>
                  </a:lnTo>
                  <a:cubicBezTo>
                    <a:pt x="3895644" y="6458563"/>
                    <a:pt x="4202210" y="6126161"/>
                    <a:pt x="4499295" y="5685109"/>
                  </a:cubicBezTo>
                  <a:cubicBezTo>
                    <a:pt x="4589775" y="5550592"/>
                    <a:pt x="4678218" y="5428532"/>
                    <a:pt x="4763752" y="5310428"/>
                  </a:cubicBezTo>
                  <a:cubicBezTo>
                    <a:pt x="5118251" y="4820868"/>
                    <a:pt x="5288592" y="4566198"/>
                    <a:pt x="5288592" y="4129828"/>
                  </a:cubicBezTo>
                  <a:cubicBezTo>
                    <a:pt x="5288592" y="3696828"/>
                    <a:pt x="5181966" y="3269106"/>
                    <a:pt x="4971477" y="2858526"/>
                  </a:cubicBezTo>
                  <a:cubicBezTo>
                    <a:pt x="4765643" y="2456885"/>
                    <a:pt x="4471366" y="2089240"/>
                    <a:pt x="4096938" y="1766138"/>
                  </a:cubicBezTo>
                  <a:cubicBezTo>
                    <a:pt x="3720910" y="1443697"/>
                    <a:pt x="3293474" y="1187604"/>
                    <a:pt x="2832696" y="1008719"/>
                  </a:cubicBezTo>
                  <a:cubicBezTo>
                    <a:pt x="2360806" y="825703"/>
                    <a:pt x="1881933" y="732948"/>
                    <a:pt x="1409171" y="732948"/>
                  </a:cubicBezTo>
                  <a:cubicBezTo>
                    <a:pt x="963609" y="732948"/>
                    <a:pt x="553251" y="819255"/>
                    <a:pt x="189877" y="989377"/>
                  </a:cubicBezTo>
                  <a:lnTo>
                    <a:pt x="0" y="1091881"/>
                  </a:lnTo>
                  <a:lnTo>
                    <a:pt x="0" y="273645"/>
                  </a:lnTo>
                  <a:lnTo>
                    <a:pt x="53152" y="250589"/>
                  </a:lnTo>
                  <a:cubicBezTo>
                    <a:pt x="457881" y="88474"/>
                    <a:pt x="911201" y="0"/>
                    <a:pt x="1408589"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3" name="Freeform: Shape 12">
              <a:extLst>
                <a:ext uri="{FF2B5EF4-FFF2-40B4-BE49-F238E27FC236}">
                  <a16:creationId xmlns:a16="http://schemas.microsoft.com/office/drawing/2014/main" id="{4E3C2B3B-4414-484B-8914-7CB18736F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9880"/>
              <a:ext cx="5997097" cy="6768121"/>
            </a:xfrm>
            <a:custGeom>
              <a:avLst/>
              <a:gdLst>
                <a:gd name="connsiteX0" fmla="*/ 0 w 5997097"/>
                <a:gd name="connsiteY0" fmla="*/ 5929955 h 6768121"/>
                <a:gd name="connsiteX1" fmla="*/ 204947 w 5997097"/>
                <a:gd name="connsiteY1" fmla="*/ 6088753 h 6768121"/>
                <a:gd name="connsiteX2" fmla="*/ 1135927 w 5997097"/>
                <a:gd name="connsiteY2" fmla="*/ 6730112 h 6768121"/>
                <a:gd name="connsiteX3" fmla="*/ 1219620 w 5997097"/>
                <a:gd name="connsiteY3" fmla="*/ 6768121 h 6768121"/>
                <a:gd name="connsiteX4" fmla="*/ 0 w 5997097"/>
                <a:gd name="connsiteY4" fmla="*/ 6768121 h 6768121"/>
                <a:gd name="connsiteX5" fmla="*/ 1389767 w 5997097"/>
                <a:gd name="connsiteY5" fmla="*/ 0 h 6768121"/>
                <a:gd name="connsiteX6" fmla="*/ 1390348 w 5997097"/>
                <a:gd name="connsiteY6" fmla="*/ 292 h 6768121"/>
                <a:gd name="connsiteX7" fmla="*/ 5997097 w 5997097"/>
                <a:gd name="connsiteY7" fmla="*/ 4099802 h 6768121"/>
                <a:gd name="connsiteX8" fmla="*/ 5082265 w 5997097"/>
                <a:gd name="connsiteY8" fmla="*/ 6052096 h 6768121"/>
                <a:gd name="connsiteX9" fmla="*/ 4527964 w 5997097"/>
                <a:gd name="connsiteY9" fmla="*/ 6748257 h 6768121"/>
                <a:gd name="connsiteX10" fmla="*/ 4507706 w 5997097"/>
                <a:gd name="connsiteY10" fmla="*/ 6768121 h 6768121"/>
                <a:gd name="connsiteX11" fmla="*/ 3011909 w 5997097"/>
                <a:gd name="connsiteY11" fmla="*/ 6768121 h 6768121"/>
                <a:gd name="connsiteX12" fmla="*/ 3041514 w 5997097"/>
                <a:gd name="connsiteY12" fmla="*/ 6756841 h 6768121"/>
                <a:gd name="connsiteX13" fmla="*/ 3339587 w 5997097"/>
                <a:gd name="connsiteY13" fmla="*/ 6603120 h 6768121"/>
                <a:gd name="connsiteX14" fmla="*/ 4359591 w 5997097"/>
                <a:gd name="connsiteY14" fmla="*/ 5561878 h 6768121"/>
                <a:gd name="connsiteX15" fmla="*/ 4626956 w 5997097"/>
                <a:gd name="connsiteY15" fmla="*/ 5185850 h 6768121"/>
                <a:gd name="connsiteX16" fmla="*/ 5124303 w 5997097"/>
                <a:gd name="connsiteY16" fmla="*/ 4099802 h 6768121"/>
                <a:gd name="connsiteX17" fmla="*/ 4823481 w 5997097"/>
                <a:gd name="connsiteY17" fmla="*/ 2904512 h 6768121"/>
                <a:gd name="connsiteX18" fmla="*/ 3983561 w 5997097"/>
                <a:gd name="connsiteY18" fmla="*/ 1863706 h 6768121"/>
                <a:gd name="connsiteX19" fmla="*/ 2761651 w 5997097"/>
                <a:gd name="connsiteY19" fmla="*/ 1136378 h 6768121"/>
                <a:gd name="connsiteX20" fmla="*/ 1390348 w 5997097"/>
                <a:gd name="connsiteY20" fmla="*/ 873085 h 6768121"/>
                <a:gd name="connsiteX21" fmla="*/ 232295 w 5997097"/>
                <a:gd name="connsiteY21" fmla="*/ 1114121 h 6768121"/>
                <a:gd name="connsiteX22" fmla="*/ 0 w 5997097"/>
                <a:gd name="connsiteY22" fmla="*/ 1238681 h 6768121"/>
                <a:gd name="connsiteX23" fmla="*/ 0 w 5997097"/>
                <a:gd name="connsiteY23" fmla="*/ 263550 h 6768121"/>
                <a:gd name="connsiteX24" fmla="*/ 34329 w 5997097"/>
                <a:gd name="connsiteY24" fmla="*/ 248767 h 6768121"/>
                <a:gd name="connsiteX25" fmla="*/ 1389767 w 5997097"/>
                <a:gd name="connsiteY25" fmla="*/ 0 h 6768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97097" h="6768121">
                  <a:moveTo>
                    <a:pt x="0" y="5929955"/>
                  </a:moveTo>
                  <a:lnTo>
                    <a:pt x="204947" y="6088753"/>
                  </a:lnTo>
                  <a:cubicBezTo>
                    <a:pt x="536028" y="6347537"/>
                    <a:pt x="834815" y="6574463"/>
                    <a:pt x="1135927" y="6730112"/>
                  </a:cubicBezTo>
                  <a:lnTo>
                    <a:pt x="1219620" y="6768121"/>
                  </a:lnTo>
                  <a:lnTo>
                    <a:pt x="0" y="6768121"/>
                  </a:lnTo>
                  <a:close/>
                  <a:moveTo>
                    <a:pt x="1389767" y="0"/>
                  </a:moveTo>
                  <a:lnTo>
                    <a:pt x="1390348" y="292"/>
                  </a:lnTo>
                  <a:cubicBezTo>
                    <a:pt x="3677502" y="292"/>
                    <a:pt x="5997097" y="1835776"/>
                    <a:pt x="5997097" y="4099802"/>
                  </a:cubicBezTo>
                  <a:cubicBezTo>
                    <a:pt x="5997097" y="4948885"/>
                    <a:pt x="5526225" y="5397792"/>
                    <a:pt x="5082265" y="6052096"/>
                  </a:cubicBezTo>
                  <a:cubicBezTo>
                    <a:pt x="4908898" y="6307797"/>
                    <a:pt x="4725489" y="6541021"/>
                    <a:pt x="4527964" y="6748257"/>
                  </a:cubicBezTo>
                  <a:lnTo>
                    <a:pt x="4507706" y="6768121"/>
                  </a:lnTo>
                  <a:lnTo>
                    <a:pt x="3011909" y="6768121"/>
                  </a:lnTo>
                  <a:lnTo>
                    <a:pt x="3041514" y="6756841"/>
                  </a:lnTo>
                  <a:cubicBezTo>
                    <a:pt x="3144608" y="6713092"/>
                    <a:pt x="3243834" y="6661888"/>
                    <a:pt x="3339587" y="6603120"/>
                  </a:cubicBezTo>
                  <a:cubicBezTo>
                    <a:pt x="3700923" y="6381722"/>
                    <a:pt x="4034475" y="6041040"/>
                    <a:pt x="4359591" y="5561878"/>
                  </a:cubicBezTo>
                  <a:cubicBezTo>
                    <a:pt x="4451526" y="5426449"/>
                    <a:pt x="4540696" y="5304113"/>
                    <a:pt x="4626956" y="5185850"/>
                  </a:cubicBezTo>
                  <a:cubicBezTo>
                    <a:pt x="4972001" y="4713668"/>
                    <a:pt x="5124303" y="4488342"/>
                    <a:pt x="5124303" y="4099802"/>
                  </a:cubicBezTo>
                  <a:cubicBezTo>
                    <a:pt x="5124303" y="3693373"/>
                    <a:pt x="5022478" y="3291306"/>
                    <a:pt x="4823481" y="2904512"/>
                  </a:cubicBezTo>
                  <a:cubicBezTo>
                    <a:pt x="4628994" y="2527756"/>
                    <a:pt x="4338498" y="2167874"/>
                    <a:pt x="3983561" y="1863706"/>
                  </a:cubicBezTo>
                  <a:cubicBezTo>
                    <a:pt x="3620116" y="1554184"/>
                    <a:pt x="3207009" y="1308274"/>
                    <a:pt x="2761651" y="1136378"/>
                  </a:cubicBezTo>
                  <a:cubicBezTo>
                    <a:pt x="2312890" y="964438"/>
                    <a:pt x="1838235" y="873085"/>
                    <a:pt x="1390348" y="873085"/>
                  </a:cubicBezTo>
                  <a:cubicBezTo>
                    <a:pt x="966023" y="873085"/>
                    <a:pt x="576467" y="954255"/>
                    <a:pt x="232295" y="1114121"/>
                  </a:cubicBezTo>
                  <a:lnTo>
                    <a:pt x="0" y="1238681"/>
                  </a:lnTo>
                  <a:lnTo>
                    <a:pt x="0" y="263550"/>
                  </a:lnTo>
                  <a:lnTo>
                    <a:pt x="34329" y="248767"/>
                  </a:lnTo>
                  <a:cubicBezTo>
                    <a:pt x="439058" y="87831"/>
                    <a:pt x="892378" y="0"/>
                    <a:pt x="1389767" y="0"/>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4" name="Freeform: Shape 13">
              <a:extLst>
                <a:ext uri="{FF2B5EF4-FFF2-40B4-BE49-F238E27FC236}">
                  <a16:creationId xmlns:a16="http://schemas.microsoft.com/office/drawing/2014/main" id="{AFB69BCB-EE83-44E6-8C11-3344C73D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423049" cy="6857275"/>
            </a:xfrm>
            <a:custGeom>
              <a:avLst/>
              <a:gdLst>
                <a:gd name="connsiteX0" fmla="*/ 3207935 w 6423049"/>
                <a:gd name="connsiteY0" fmla="*/ 0 h 6857275"/>
                <a:gd name="connsiteX1" fmla="*/ 6423049 w 6423049"/>
                <a:gd name="connsiteY1" fmla="*/ 0 h 6857275"/>
                <a:gd name="connsiteX2" fmla="*/ 6423049 w 6423049"/>
                <a:gd name="connsiteY2" fmla="*/ 6857275 h 6857275"/>
                <a:gd name="connsiteX3" fmla="*/ 5115455 w 6423049"/>
                <a:gd name="connsiteY3" fmla="*/ 6857275 h 6857275"/>
                <a:gd name="connsiteX4" fmla="*/ 5327016 w 6423049"/>
                <a:gd name="connsiteY4" fmla="*/ 6576778 h 6857275"/>
                <a:gd name="connsiteX5" fmla="*/ 6096492 w 6423049"/>
                <a:gd name="connsiteY5" fmla="*/ 4101445 h 6857275"/>
                <a:gd name="connsiteX6" fmla="*/ 3253269 w 6423049"/>
                <a:gd name="connsiteY6" fmla="*/ 15400 h 6857275"/>
                <a:gd name="connsiteX7" fmla="*/ 0 w 6423049"/>
                <a:gd name="connsiteY7" fmla="*/ 0 h 6857275"/>
                <a:gd name="connsiteX8" fmla="*/ 318887 w 6423049"/>
                <a:gd name="connsiteY8" fmla="*/ 0 h 6857275"/>
                <a:gd name="connsiteX9" fmla="*/ 273553 w 6423049"/>
                <a:gd name="connsiteY9" fmla="*/ 15400 h 6857275"/>
                <a:gd name="connsiteX10" fmla="*/ 76780 w 6423049"/>
                <a:gd name="connsiteY10" fmla="*/ 93287 h 6857275"/>
                <a:gd name="connsiteX11" fmla="*/ 0 w 6423049"/>
                <a:gd name="connsiteY11" fmla="*/ 128134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3049" h="6857275">
                  <a:moveTo>
                    <a:pt x="3207935" y="0"/>
                  </a:moveTo>
                  <a:lnTo>
                    <a:pt x="6423049" y="0"/>
                  </a:lnTo>
                  <a:lnTo>
                    <a:pt x="6423049" y="6857275"/>
                  </a:lnTo>
                  <a:lnTo>
                    <a:pt x="5115455" y="6857275"/>
                  </a:lnTo>
                  <a:lnTo>
                    <a:pt x="5327016" y="6576778"/>
                  </a:lnTo>
                  <a:cubicBezTo>
                    <a:pt x="5812196" y="5874153"/>
                    <a:pt x="6096492" y="5021129"/>
                    <a:pt x="6096492" y="4101445"/>
                  </a:cubicBezTo>
                  <a:cubicBezTo>
                    <a:pt x="6096492" y="2224539"/>
                    <a:pt x="4912418" y="625268"/>
                    <a:pt x="3253269" y="15400"/>
                  </a:cubicBezTo>
                  <a:close/>
                  <a:moveTo>
                    <a:pt x="0" y="0"/>
                  </a:moveTo>
                  <a:lnTo>
                    <a:pt x="318887" y="0"/>
                  </a:lnTo>
                  <a:lnTo>
                    <a:pt x="273553" y="15400"/>
                  </a:lnTo>
                  <a:cubicBezTo>
                    <a:pt x="207186" y="39794"/>
                    <a:pt x="141580" y="65772"/>
                    <a:pt x="76780" y="93287"/>
                  </a:cubicBezTo>
                  <a:lnTo>
                    <a:pt x="0" y="12813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useBgFill="1">
          <p:nvSpPr>
            <p:cNvPr id="15" name="Freeform: Shape 14">
              <a:extLst>
                <a:ext uri="{FF2B5EF4-FFF2-40B4-BE49-F238E27FC236}">
                  <a16:creationId xmlns:a16="http://schemas.microsoft.com/office/drawing/2014/main" id="{98E9BA58-2C07-4CA1-99C2-7738FBA37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26"/>
              <a:ext cx="6158587" cy="6857275"/>
            </a:xfrm>
            <a:custGeom>
              <a:avLst/>
              <a:gdLst>
                <a:gd name="connsiteX0" fmla="*/ 233278 w 6158587"/>
                <a:gd name="connsiteY0" fmla="*/ 0 h 6857275"/>
                <a:gd name="connsiteX1" fmla="*/ 3441063 w 6158587"/>
                <a:gd name="connsiteY1" fmla="*/ 0 h 6857275"/>
                <a:gd name="connsiteX2" fmla="*/ 3535825 w 6158587"/>
                <a:gd name="connsiteY2" fmla="*/ 38136 h 6857275"/>
                <a:gd name="connsiteX3" fmla="*/ 6158587 w 6158587"/>
                <a:gd name="connsiteY3" fmla="*/ 4076179 h 6857275"/>
                <a:gd name="connsiteX4" fmla="*/ 5573039 w 6158587"/>
                <a:gd name="connsiteY4" fmla="*/ 6283960 h 6857275"/>
                <a:gd name="connsiteX5" fmla="*/ 5222761 w 6158587"/>
                <a:gd name="connsiteY5" fmla="*/ 6804016 h 6857275"/>
                <a:gd name="connsiteX6" fmla="*/ 5179011 w 6158587"/>
                <a:gd name="connsiteY6" fmla="*/ 6857275 h 6857275"/>
                <a:gd name="connsiteX7" fmla="*/ 4477061 w 6158587"/>
                <a:gd name="connsiteY7" fmla="*/ 6857275 h 6857275"/>
                <a:gd name="connsiteX8" fmla="*/ 4532922 w 6158587"/>
                <a:gd name="connsiteY8" fmla="*/ 6798071 h 6857275"/>
                <a:gd name="connsiteX9" fmla="*/ 4660563 w 6158587"/>
                <a:gd name="connsiteY9" fmla="*/ 6651672 h 6857275"/>
                <a:gd name="connsiteX10" fmla="*/ 4772511 w 6158587"/>
                <a:gd name="connsiteY10" fmla="*/ 6513379 h 6857275"/>
                <a:gd name="connsiteX11" fmla="*/ 4781959 w 6158587"/>
                <a:gd name="connsiteY11" fmla="*/ 6501404 h 6857275"/>
                <a:gd name="connsiteX12" fmla="*/ 4800713 w 6158587"/>
                <a:gd name="connsiteY12" fmla="*/ 6476578 h 6857275"/>
                <a:gd name="connsiteX13" fmla="*/ 4897916 w 6158587"/>
                <a:gd name="connsiteY13" fmla="*/ 6345878 h 6857275"/>
                <a:gd name="connsiteX14" fmla="*/ 4953461 w 6158587"/>
                <a:gd name="connsiteY14" fmla="*/ 6268773 h 6857275"/>
                <a:gd name="connsiteX15" fmla="*/ 5015304 w 6158587"/>
                <a:gd name="connsiteY15" fmla="*/ 6182904 h 6857275"/>
                <a:gd name="connsiteX16" fmla="*/ 5136557 w 6158587"/>
                <a:gd name="connsiteY16" fmla="*/ 6021245 h 6857275"/>
                <a:gd name="connsiteX17" fmla="*/ 5232471 w 6158587"/>
                <a:gd name="connsiteY17" fmla="*/ 5895802 h 6857275"/>
                <a:gd name="connsiteX18" fmla="*/ 5377488 w 6158587"/>
                <a:gd name="connsiteY18" fmla="*/ 5704644 h 6857275"/>
                <a:gd name="connsiteX19" fmla="*/ 5492012 w 6158587"/>
                <a:gd name="connsiteY19" fmla="*/ 5545320 h 6857275"/>
                <a:gd name="connsiteX20" fmla="*/ 5598378 w 6158587"/>
                <a:gd name="connsiteY20" fmla="*/ 5383077 h 6857275"/>
                <a:gd name="connsiteX21" fmla="*/ 5694293 w 6158587"/>
                <a:gd name="connsiteY21" fmla="*/ 5215869 h 6857275"/>
                <a:gd name="connsiteX22" fmla="*/ 5726646 w 6158587"/>
                <a:gd name="connsiteY22" fmla="*/ 5151759 h 6857275"/>
                <a:gd name="connsiteX23" fmla="*/ 5736953 w 6158587"/>
                <a:gd name="connsiteY23" fmla="*/ 5130730 h 6857275"/>
                <a:gd name="connsiteX24" fmla="*/ 5748406 w 6158587"/>
                <a:gd name="connsiteY24" fmla="*/ 5105613 h 6857275"/>
                <a:gd name="connsiteX25" fmla="*/ 5775318 w 6158587"/>
                <a:gd name="connsiteY25" fmla="*/ 5043695 h 6857275"/>
                <a:gd name="connsiteX26" fmla="*/ 5887267 w 6158587"/>
                <a:gd name="connsiteY26" fmla="*/ 4677444 h 6857275"/>
                <a:gd name="connsiteX27" fmla="*/ 5925776 w 6158587"/>
                <a:gd name="connsiteY27" fmla="*/ 4291476 h 6857275"/>
                <a:gd name="connsiteX28" fmla="*/ 5837592 w 6158587"/>
                <a:gd name="connsiteY28" fmla="*/ 3514285 h 6857275"/>
                <a:gd name="connsiteX29" fmla="*/ 5728651 w 6158587"/>
                <a:gd name="connsiteY29" fmla="*/ 3139270 h 6857275"/>
                <a:gd name="connsiteX30" fmla="*/ 5728651 w 6158587"/>
                <a:gd name="connsiteY30" fmla="*/ 3138540 h 6857275"/>
                <a:gd name="connsiteX31" fmla="*/ 5707749 w 6158587"/>
                <a:gd name="connsiteY31" fmla="*/ 3080127 h 6857275"/>
                <a:gd name="connsiteX32" fmla="*/ 5695151 w 6158587"/>
                <a:gd name="connsiteY32" fmla="*/ 3046393 h 6857275"/>
                <a:gd name="connsiteX33" fmla="*/ 5662512 w 6158587"/>
                <a:gd name="connsiteY33" fmla="*/ 2963300 h 6857275"/>
                <a:gd name="connsiteX34" fmla="*/ 5659648 w 6158587"/>
                <a:gd name="connsiteY34" fmla="*/ 2956436 h 6857275"/>
                <a:gd name="connsiteX35" fmla="*/ 5641039 w 6158587"/>
                <a:gd name="connsiteY35" fmla="*/ 2911751 h 6857275"/>
                <a:gd name="connsiteX36" fmla="*/ 5621283 w 6158587"/>
                <a:gd name="connsiteY36" fmla="*/ 2867941 h 6857275"/>
                <a:gd name="connsiteX37" fmla="*/ 5581056 w 6158587"/>
                <a:gd name="connsiteY37" fmla="*/ 2780320 h 6857275"/>
                <a:gd name="connsiteX38" fmla="*/ 5397674 w 6158587"/>
                <a:gd name="connsiteY38" fmla="*/ 2438163 h 6857275"/>
                <a:gd name="connsiteX39" fmla="*/ 5182080 w 6158587"/>
                <a:gd name="connsiteY39" fmla="*/ 2116889 h 6857275"/>
                <a:gd name="connsiteX40" fmla="*/ 4676024 w 6158587"/>
                <a:gd name="connsiteY40" fmla="*/ 1540786 h 6857275"/>
                <a:gd name="connsiteX41" fmla="*/ 4391860 w 6158587"/>
                <a:gd name="connsiteY41" fmla="*/ 1286395 h 6857275"/>
                <a:gd name="connsiteX42" fmla="*/ 4318851 w 6158587"/>
                <a:gd name="connsiteY42" fmla="*/ 1226959 h 6857275"/>
                <a:gd name="connsiteX43" fmla="*/ 4306254 w 6158587"/>
                <a:gd name="connsiteY43" fmla="*/ 1216883 h 6857275"/>
                <a:gd name="connsiteX44" fmla="*/ 4244123 w 6158587"/>
                <a:gd name="connsiteY44" fmla="*/ 1168254 h 6857275"/>
                <a:gd name="connsiteX45" fmla="*/ 4092378 w 6158587"/>
                <a:gd name="connsiteY45" fmla="*/ 1055078 h 6857275"/>
                <a:gd name="connsiteX46" fmla="*/ 3449179 w 6158587"/>
                <a:gd name="connsiteY46" fmla="*/ 660348 h 6857275"/>
                <a:gd name="connsiteX47" fmla="*/ 3110758 w 6158587"/>
                <a:gd name="connsiteY47" fmla="*/ 500442 h 6857275"/>
                <a:gd name="connsiteX48" fmla="*/ 2762316 w 6158587"/>
                <a:gd name="connsiteY48" fmla="*/ 368135 h 6857275"/>
                <a:gd name="connsiteX49" fmla="*/ 2404426 w 6158587"/>
                <a:gd name="connsiteY49" fmla="*/ 264452 h 6857275"/>
                <a:gd name="connsiteX50" fmla="*/ 2040668 w 6158587"/>
                <a:gd name="connsiteY50" fmla="*/ 191435 h 6857275"/>
                <a:gd name="connsiteX51" fmla="*/ 1461459 w 6158587"/>
                <a:gd name="connsiteY51" fmla="*/ 147625 h 6857275"/>
                <a:gd name="connsiteX52" fmla="*/ 1300837 w 6158587"/>
                <a:gd name="connsiteY52" fmla="*/ 150983 h 6857275"/>
                <a:gd name="connsiteX53" fmla="*/ 932928 w 6158587"/>
                <a:gd name="connsiteY53" fmla="*/ 183842 h 6857275"/>
                <a:gd name="connsiteX54" fmla="*/ 568022 w 6158587"/>
                <a:gd name="connsiteY54" fmla="*/ 256858 h 6857275"/>
                <a:gd name="connsiteX55" fmla="*/ 39597 w 6158587"/>
                <a:gd name="connsiteY55" fmla="*/ 447169 h 6857275"/>
                <a:gd name="connsiteX56" fmla="*/ 0 w 6158587"/>
                <a:gd name="connsiteY56" fmla="*/ 467328 h 6857275"/>
                <a:gd name="connsiteX57" fmla="*/ 0 w 6158587"/>
                <a:gd name="connsiteY57" fmla="*/ 112255 h 6857275"/>
                <a:gd name="connsiteX58" fmla="*/ 79310 w 6158587"/>
                <a:gd name="connsiteY58" fmla="*/ 70390 h 68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6158587" h="6857275">
                  <a:moveTo>
                    <a:pt x="233278" y="0"/>
                  </a:moveTo>
                  <a:lnTo>
                    <a:pt x="3441063" y="0"/>
                  </a:lnTo>
                  <a:lnTo>
                    <a:pt x="3535825" y="38136"/>
                  </a:lnTo>
                  <a:cubicBezTo>
                    <a:pt x="5077434" y="703644"/>
                    <a:pt x="6158926" y="2261149"/>
                    <a:pt x="6158587" y="4076179"/>
                  </a:cubicBezTo>
                  <a:cubicBezTo>
                    <a:pt x="6158441" y="4852011"/>
                    <a:pt x="5956378" y="5613884"/>
                    <a:pt x="5573039" y="6283960"/>
                  </a:cubicBezTo>
                  <a:cubicBezTo>
                    <a:pt x="5468266" y="6466229"/>
                    <a:pt x="5351134" y="6639962"/>
                    <a:pt x="5222761" y="6804016"/>
                  </a:cubicBezTo>
                  <a:lnTo>
                    <a:pt x="5179011" y="6857275"/>
                  </a:lnTo>
                  <a:lnTo>
                    <a:pt x="4477061" y="6857275"/>
                  </a:lnTo>
                  <a:lnTo>
                    <a:pt x="4532922" y="6798071"/>
                  </a:lnTo>
                  <a:cubicBezTo>
                    <a:pt x="4575851" y="6750793"/>
                    <a:pt x="4618547" y="6701908"/>
                    <a:pt x="4660563" y="6651672"/>
                  </a:cubicBezTo>
                  <a:cubicBezTo>
                    <a:pt x="4698786" y="6606693"/>
                    <a:pt x="4736294" y="6559232"/>
                    <a:pt x="4772511" y="6513379"/>
                  </a:cubicBezTo>
                  <a:lnTo>
                    <a:pt x="4781959" y="6501404"/>
                  </a:lnTo>
                  <a:lnTo>
                    <a:pt x="4800713" y="6476578"/>
                  </a:lnTo>
                  <a:cubicBezTo>
                    <a:pt x="4833067" y="6434082"/>
                    <a:pt x="4866565" y="6389979"/>
                    <a:pt x="4897916" y="6345878"/>
                  </a:cubicBezTo>
                  <a:cubicBezTo>
                    <a:pt x="4916097" y="6321199"/>
                    <a:pt x="4934277" y="6295788"/>
                    <a:pt x="4953461" y="6268773"/>
                  </a:cubicBezTo>
                  <a:cubicBezTo>
                    <a:pt x="4972643" y="6241756"/>
                    <a:pt x="4994547" y="6211234"/>
                    <a:pt x="5015304" y="6182904"/>
                  </a:cubicBezTo>
                  <a:cubicBezTo>
                    <a:pt x="5059253" y="6123177"/>
                    <a:pt x="5103202" y="6065201"/>
                    <a:pt x="5136557" y="6021245"/>
                  </a:cubicBezTo>
                  <a:cubicBezTo>
                    <a:pt x="5169913" y="5977289"/>
                    <a:pt x="5200977" y="5936836"/>
                    <a:pt x="5232471" y="5895802"/>
                  </a:cubicBezTo>
                  <a:cubicBezTo>
                    <a:pt x="5280429" y="5833299"/>
                    <a:pt x="5330104" y="5768607"/>
                    <a:pt x="5377488" y="5704644"/>
                  </a:cubicBezTo>
                  <a:cubicBezTo>
                    <a:pt x="5414708" y="5654117"/>
                    <a:pt x="5454220" y="5600229"/>
                    <a:pt x="5492012" y="5545320"/>
                  </a:cubicBezTo>
                  <a:cubicBezTo>
                    <a:pt x="5532669" y="5485739"/>
                    <a:pt x="5566453" y="5435067"/>
                    <a:pt x="5598378" y="5383077"/>
                  </a:cubicBezTo>
                  <a:cubicBezTo>
                    <a:pt x="5639177" y="5317217"/>
                    <a:pt x="5668668" y="5266250"/>
                    <a:pt x="5694293" y="5215869"/>
                  </a:cubicBezTo>
                  <a:cubicBezTo>
                    <a:pt x="5705458" y="5195133"/>
                    <a:pt x="5715765" y="5174104"/>
                    <a:pt x="5726646" y="5151759"/>
                  </a:cubicBezTo>
                  <a:lnTo>
                    <a:pt x="5736953" y="5130730"/>
                  </a:lnTo>
                  <a:cubicBezTo>
                    <a:pt x="5740675" y="5122261"/>
                    <a:pt x="5744540" y="5113938"/>
                    <a:pt x="5748406" y="5105613"/>
                  </a:cubicBezTo>
                  <a:cubicBezTo>
                    <a:pt x="5757997" y="5084293"/>
                    <a:pt x="5767159" y="5064140"/>
                    <a:pt x="5775318" y="5043695"/>
                  </a:cubicBezTo>
                  <a:cubicBezTo>
                    <a:pt x="5824718" y="4925802"/>
                    <a:pt x="5862228" y="4803091"/>
                    <a:pt x="5887267" y="4677444"/>
                  </a:cubicBezTo>
                  <a:cubicBezTo>
                    <a:pt x="5911983" y="4550307"/>
                    <a:pt x="5924876" y="4421080"/>
                    <a:pt x="5925776" y="4291476"/>
                  </a:cubicBezTo>
                  <a:cubicBezTo>
                    <a:pt x="5925724" y="4029813"/>
                    <a:pt x="5896133" y="3769041"/>
                    <a:pt x="5837592" y="3514285"/>
                  </a:cubicBezTo>
                  <a:cubicBezTo>
                    <a:pt x="5808496" y="3387220"/>
                    <a:pt x="5772120" y="3261997"/>
                    <a:pt x="5728651" y="3139270"/>
                  </a:cubicBezTo>
                  <a:lnTo>
                    <a:pt x="5728651" y="3138540"/>
                  </a:lnTo>
                  <a:cubicBezTo>
                    <a:pt x="5722351" y="3119409"/>
                    <a:pt x="5715193" y="3100717"/>
                    <a:pt x="5707749" y="3080127"/>
                  </a:cubicBezTo>
                  <a:cubicBezTo>
                    <a:pt x="5703455" y="3068883"/>
                    <a:pt x="5699302" y="3057637"/>
                    <a:pt x="5695151" y="3046393"/>
                  </a:cubicBezTo>
                  <a:cubicBezTo>
                    <a:pt x="5685131" y="3018793"/>
                    <a:pt x="5674107" y="2991778"/>
                    <a:pt x="5662512" y="2963300"/>
                  </a:cubicBezTo>
                  <a:lnTo>
                    <a:pt x="5659648" y="2956436"/>
                  </a:lnTo>
                  <a:lnTo>
                    <a:pt x="5641039" y="2911751"/>
                  </a:lnTo>
                  <a:lnTo>
                    <a:pt x="5621283" y="2867941"/>
                  </a:lnTo>
                  <a:cubicBezTo>
                    <a:pt x="5609687" y="2841362"/>
                    <a:pt x="5595944" y="2810548"/>
                    <a:pt x="5581056" y="2780320"/>
                  </a:cubicBezTo>
                  <a:cubicBezTo>
                    <a:pt x="5530665" y="2672839"/>
                    <a:pt x="5470683" y="2561270"/>
                    <a:pt x="5397674" y="2438163"/>
                  </a:cubicBezTo>
                  <a:cubicBezTo>
                    <a:pt x="5332395" y="2330974"/>
                    <a:pt x="5259814" y="2222909"/>
                    <a:pt x="5182080" y="2116889"/>
                  </a:cubicBezTo>
                  <a:cubicBezTo>
                    <a:pt x="5029667" y="1910602"/>
                    <a:pt x="4860375" y="1717880"/>
                    <a:pt x="4676024" y="1540786"/>
                  </a:cubicBezTo>
                  <a:cubicBezTo>
                    <a:pt x="4590130" y="1458131"/>
                    <a:pt x="4497795" y="1374893"/>
                    <a:pt x="4391860" y="1286395"/>
                  </a:cubicBezTo>
                  <a:cubicBezTo>
                    <a:pt x="4370530" y="1268433"/>
                    <a:pt x="4345334" y="1247404"/>
                    <a:pt x="4318851" y="1226959"/>
                  </a:cubicBezTo>
                  <a:lnTo>
                    <a:pt x="4306254" y="1216883"/>
                  </a:lnTo>
                  <a:cubicBezTo>
                    <a:pt x="4285925" y="1200673"/>
                    <a:pt x="4264880" y="1183880"/>
                    <a:pt x="4244123" y="1168254"/>
                  </a:cubicBezTo>
                  <a:cubicBezTo>
                    <a:pt x="4189438" y="1125467"/>
                    <a:pt x="4134322" y="1085307"/>
                    <a:pt x="4092378" y="1055078"/>
                  </a:cubicBezTo>
                  <a:cubicBezTo>
                    <a:pt x="3887264" y="908357"/>
                    <a:pt x="3672344" y="776461"/>
                    <a:pt x="3449179" y="660348"/>
                  </a:cubicBezTo>
                  <a:cubicBezTo>
                    <a:pt x="3338519" y="602958"/>
                    <a:pt x="3224710" y="549071"/>
                    <a:pt x="3110758" y="500442"/>
                  </a:cubicBezTo>
                  <a:cubicBezTo>
                    <a:pt x="2996806" y="451812"/>
                    <a:pt x="2879991" y="407565"/>
                    <a:pt x="2762316" y="368135"/>
                  </a:cubicBezTo>
                  <a:cubicBezTo>
                    <a:pt x="2649508" y="330312"/>
                    <a:pt x="2529403" y="295119"/>
                    <a:pt x="2404426" y="264452"/>
                  </a:cubicBezTo>
                  <a:cubicBezTo>
                    <a:pt x="2288900" y="236121"/>
                    <a:pt x="2166502" y="211733"/>
                    <a:pt x="2040668" y="191435"/>
                  </a:cubicBezTo>
                  <a:cubicBezTo>
                    <a:pt x="1848910" y="162425"/>
                    <a:pt x="1655321" y="147782"/>
                    <a:pt x="1461459" y="147625"/>
                  </a:cubicBezTo>
                  <a:cubicBezTo>
                    <a:pt x="1408061" y="147625"/>
                    <a:pt x="1354092" y="148794"/>
                    <a:pt x="1300837" y="150983"/>
                  </a:cubicBezTo>
                  <a:cubicBezTo>
                    <a:pt x="1177739" y="155618"/>
                    <a:pt x="1054939" y="166584"/>
                    <a:pt x="932928" y="183842"/>
                  </a:cubicBezTo>
                  <a:cubicBezTo>
                    <a:pt x="810083" y="201379"/>
                    <a:pt x="688259" y="225753"/>
                    <a:pt x="568022" y="256858"/>
                  </a:cubicBezTo>
                  <a:cubicBezTo>
                    <a:pt x="386369" y="303536"/>
                    <a:pt x="209474" y="367270"/>
                    <a:pt x="39597" y="447169"/>
                  </a:cubicBezTo>
                  <a:lnTo>
                    <a:pt x="0" y="467328"/>
                  </a:lnTo>
                  <a:lnTo>
                    <a:pt x="0" y="112255"/>
                  </a:lnTo>
                  <a:lnTo>
                    <a:pt x="79310" y="7039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grpSp>
      <p:sp>
        <p:nvSpPr>
          <p:cNvPr id="6" name="Footer Placeholder 5">
            <a:extLst>
              <a:ext uri="{FF2B5EF4-FFF2-40B4-BE49-F238E27FC236}">
                <a16:creationId xmlns:a16="http://schemas.microsoft.com/office/drawing/2014/main" id="{0AC4C0B8-55BF-7607-C08F-4F93C85CCC8F}"/>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28EC62E8-F0EB-0BD9-2B59-1AA3588B6594}"/>
              </a:ext>
            </a:extLst>
          </p:cNvPr>
          <p:cNvSpPr>
            <a:spLocks noGrp="1"/>
          </p:cNvSpPr>
          <p:nvPr>
            <p:ph type="sldNum" sz="quarter" idx="12"/>
          </p:nvPr>
        </p:nvSpPr>
        <p:spPr/>
        <p:txBody>
          <a:bodyPr/>
          <a:lstStyle/>
          <a:p>
            <a:fld id="{26510230-8DD5-4BA5-AB2D-CA30FC08F9D7}" type="slidenum">
              <a:rPr lang="en-IN" smtClean="0"/>
              <a:t>9</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79206739-0C22-A2A6-8C67-30EFF62D5B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5" name="Title 4">
            <a:extLst>
              <a:ext uri="{FF2B5EF4-FFF2-40B4-BE49-F238E27FC236}">
                <a16:creationId xmlns:a16="http://schemas.microsoft.com/office/drawing/2014/main" id="{920ECE07-CE90-FEA2-59C0-9F6B1480E689}"/>
              </a:ext>
            </a:extLst>
          </p:cNvPr>
          <p:cNvSpPr>
            <a:spLocks noGrp="1"/>
          </p:cNvSpPr>
          <p:nvPr>
            <p:ph type="title"/>
          </p:nvPr>
        </p:nvSpPr>
        <p:spPr>
          <a:xfrm>
            <a:off x="3900566" y="44352"/>
            <a:ext cx="6858000" cy="1325563"/>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Concept and Definition for (LO-1) </a:t>
            </a:r>
            <a:br>
              <a:rPr lang="en-US" sz="2800" b="1" dirty="0">
                <a:latin typeface="Tahoma" panose="020B0604030504040204" pitchFamily="34" charset="0"/>
                <a:ea typeface="Tahoma" panose="020B0604030504040204" pitchFamily="34" charset="0"/>
                <a:cs typeface="Tahoma" panose="020B0604030504040204" pitchFamily="34" charset="0"/>
              </a:rPr>
            </a:br>
            <a:br>
              <a:rPr lang="en-US" sz="2800" b="1" dirty="0">
                <a:latin typeface="Tahoma" panose="020B0604030504040204" pitchFamily="34" charset="0"/>
                <a:ea typeface="Tahoma" panose="020B0604030504040204" pitchFamily="34" charset="0"/>
                <a:cs typeface="Tahoma" panose="020B0604030504040204" pitchFamily="34" charset="0"/>
              </a:rPr>
            </a:br>
            <a:r>
              <a:rPr lang="en-US" sz="2800" b="1" dirty="0">
                <a:latin typeface="Tahoma" panose="020B0604030504040204" pitchFamily="34" charset="0"/>
                <a:ea typeface="Tahoma" panose="020B0604030504040204" pitchFamily="34" charset="0"/>
                <a:cs typeface="Tahoma" panose="020B0604030504040204" pitchFamily="34" charset="0"/>
              </a:rPr>
              <a:t>Need of Data Structures</a:t>
            </a:r>
            <a:endParaRPr lang="en-IN" sz="2800" b="1" dirty="0">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35372BEC-C0BE-8B8E-FFFF-97C0F922807B}"/>
              </a:ext>
            </a:extLst>
          </p:cNvPr>
          <p:cNvSpPr txBox="1"/>
          <p:nvPr/>
        </p:nvSpPr>
        <p:spPr>
          <a:xfrm>
            <a:off x="838200" y="1256190"/>
            <a:ext cx="10795098" cy="5262979"/>
          </a:xfrm>
          <a:prstGeom prst="rect">
            <a:avLst/>
          </a:prstGeom>
          <a:noFill/>
        </p:spPr>
        <p:txBody>
          <a:bodyPr wrap="square">
            <a:spAutoFit/>
          </a:bodyPr>
          <a:lstStyle/>
          <a:p>
            <a:pPr lvl="0" algn="just"/>
            <a:r>
              <a:rPr lang="en-US" sz="2800" dirty="0"/>
              <a:t>The structure of the data and the synthesis of the algorithm are relative to each other. Data presentation must be easy to understand to the developer, as well as the user, can make an efficient implementation of the operation. Data structures provide an easy way of organizing, retrieving, managing, and storing data. </a:t>
            </a:r>
          </a:p>
          <a:p>
            <a:pPr lvl="0" algn="just"/>
            <a:endParaRPr lang="en-US" sz="2800" dirty="0"/>
          </a:p>
          <a:p>
            <a:pPr lvl="0" algn="just"/>
            <a:r>
              <a:rPr lang="en-US" sz="2800" dirty="0"/>
              <a:t>Here is a list of the needs for data structure. </a:t>
            </a:r>
          </a:p>
          <a:p>
            <a:pPr lvl="0" algn="just"/>
            <a:r>
              <a:rPr lang="en-US" sz="2800" dirty="0"/>
              <a:t>▶ Data structure modification is easy. </a:t>
            </a:r>
          </a:p>
          <a:p>
            <a:pPr lvl="0" algn="just"/>
            <a:r>
              <a:rPr lang="en-US" sz="2800" dirty="0"/>
              <a:t>▶ It requires less time.</a:t>
            </a:r>
          </a:p>
          <a:p>
            <a:pPr lvl="0" algn="just"/>
            <a:r>
              <a:rPr lang="en-US" sz="2800" dirty="0"/>
              <a:t>▶ Save storage memory space. </a:t>
            </a:r>
          </a:p>
          <a:p>
            <a:pPr lvl="0" algn="just"/>
            <a:r>
              <a:rPr lang="en-US" sz="2800" dirty="0"/>
              <a:t>▶ Data representation is easy. </a:t>
            </a:r>
          </a:p>
          <a:p>
            <a:pPr lvl="0" algn="just"/>
            <a:r>
              <a:rPr lang="en-US" sz="2800" dirty="0"/>
              <a:t>▶ Easy access to the large database</a:t>
            </a:r>
          </a:p>
        </p:txBody>
      </p:sp>
      <p:pic>
        <p:nvPicPr>
          <p:cNvPr id="17" name="Picture 16">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3886584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2538</TotalTime>
  <Words>899</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vt:lpstr>
      <vt:lpstr>Georgia</vt:lpstr>
      <vt:lpstr>Tahoma</vt:lpstr>
      <vt:lpstr>Times New Roman</vt:lpstr>
      <vt:lpstr>Office Theme</vt:lpstr>
      <vt:lpstr>Introduction Data Structures   Session No.: 1 Course Name: Data Strucutres Course Code: R1UC308B   Instructor Name: Dr. Gaurav Agarwal Duration: 50 mins Date of Conduction of Class: 21 Aug 2025</vt:lpstr>
      <vt:lpstr>PowerPoint Presentation</vt:lpstr>
      <vt:lpstr>PowerPoint Presentation</vt:lpstr>
      <vt:lpstr>PowerPoint Presentation</vt:lpstr>
      <vt:lpstr>Learning Outcomes</vt:lpstr>
      <vt:lpstr>PowerPoint Presentation</vt:lpstr>
      <vt:lpstr>PowerPoint Presentation</vt:lpstr>
      <vt:lpstr>Concept and Definition for (LO-1) </vt:lpstr>
      <vt:lpstr>Concept and Definition for (LO-1)   Need of Data Structures</vt:lpstr>
      <vt:lpstr>Concept and Definition for (LO-1)   Classification / Types of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 Index    Session No.: 2 Course Name: Advanced Algorithmic Problem Solving Course Code: R1UC601B   Instructor Name: Dr. Subhash chandra Gupta</dc:title>
  <dc:creator>Deepak Gupta</dc:creator>
  <cp:lastModifiedBy>Gaurav Agarwal</cp:lastModifiedBy>
  <cp:revision>93</cp:revision>
  <dcterms:created xsi:type="dcterms:W3CDTF">2024-08-22T06:33:55Z</dcterms:created>
  <dcterms:modified xsi:type="dcterms:W3CDTF">2025-08-19T14:16:10Z</dcterms:modified>
</cp:coreProperties>
</file>