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2"/>
  </p:notesMasterIdLst>
  <p:sldIdLst>
    <p:sldId id="256" r:id="rId2"/>
    <p:sldId id="282" r:id="rId3"/>
    <p:sldId id="297" r:id="rId4"/>
    <p:sldId id="292" r:id="rId5"/>
    <p:sldId id="293" r:id="rId6"/>
    <p:sldId id="290" r:id="rId7"/>
    <p:sldId id="294" r:id="rId8"/>
    <p:sldId id="315" r:id="rId9"/>
    <p:sldId id="316" r:id="rId10"/>
    <p:sldId id="317" r:id="rId11"/>
    <p:sldId id="312" r:id="rId12"/>
    <p:sldId id="313" r:id="rId13"/>
    <p:sldId id="308" r:id="rId14"/>
    <p:sldId id="309" r:id="rId15"/>
    <p:sldId id="310" r:id="rId16"/>
    <p:sldId id="288" r:id="rId17"/>
    <p:sldId id="299" r:id="rId18"/>
    <p:sldId id="300" r:id="rId19"/>
    <p:sldId id="301" r:id="rId20"/>
    <p:sldId id="302"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900" y="60"/>
      </p:cViewPr>
      <p:guideLst>
        <p:guide orient="horz" pos="2160"/>
        <p:guide pos="3840"/>
      </p:guideLst>
    </p:cSldViewPr>
  </p:slideViewPr>
  <p:notesTextViewPr>
    <p:cViewPr>
      <p:scale>
        <a:sx n="1" d="1"/>
        <a:sy n="1" d="1"/>
      </p:scale>
      <p:origin x="0" y="0"/>
    </p:cViewPr>
  </p:notesTextViewPr>
  <p:sorterViewPr>
    <p:cViewPr>
      <p:scale>
        <a:sx n="70" d="100"/>
        <a:sy n="70" d="100"/>
      </p:scale>
      <p:origin x="0" y="546"/>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 Anupam Kumar Sharma" userId="550e56936179f404" providerId="LiveId" clId="{A3230177-DABA-49D4-AB5C-04BB74AFD6EE}"/>
    <pc:docChg chg="modSld">
      <pc:chgData name="Dr. Anupam Kumar Sharma" userId="550e56936179f404" providerId="LiveId" clId="{A3230177-DABA-49D4-AB5C-04BB74AFD6EE}" dt="2025-02-08T06:24:43.247" v="62" actId="20577"/>
      <pc:docMkLst>
        <pc:docMk/>
      </pc:docMkLst>
      <pc:sldChg chg="modSp mod">
        <pc:chgData name="Dr. Anupam Kumar Sharma" userId="550e56936179f404" providerId="LiveId" clId="{A3230177-DABA-49D4-AB5C-04BB74AFD6EE}" dt="2025-02-08T06:23:49.386" v="0" actId="20577"/>
        <pc:sldMkLst>
          <pc:docMk/>
          <pc:sldMk cId="2766167463" sldId="262"/>
        </pc:sldMkLst>
        <pc:spChg chg="mod">
          <ac:chgData name="Dr. Anupam Kumar Sharma" userId="550e56936179f404" providerId="LiveId" clId="{A3230177-DABA-49D4-AB5C-04BB74AFD6EE}" dt="2025-02-08T06:23:49.386" v="0" actId="20577"/>
          <ac:spMkLst>
            <pc:docMk/>
            <pc:sldMk cId="2766167463" sldId="262"/>
            <ac:spMk id="4" creationId="{C97E1C1E-F10A-E4F4-6797-225812D669BF}"/>
          </ac:spMkLst>
        </pc:spChg>
      </pc:sldChg>
      <pc:sldChg chg="modSp mod">
        <pc:chgData name="Dr. Anupam Kumar Sharma" userId="550e56936179f404" providerId="LiveId" clId="{A3230177-DABA-49D4-AB5C-04BB74AFD6EE}" dt="2025-02-08T06:24:43.247" v="62" actId="20577"/>
        <pc:sldMkLst>
          <pc:docMk/>
          <pc:sldMk cId="1311328748" sldId="284"/>
        </pc:sldMkLst>
        <pc:spChg chg="mod">
          <ac:chgData name="Dr. Anupam Kumar Sharma" userId="550e56936179f404" providerId="LiveId" clId="{A3230177-DABA-49D4-AB5C-04BB74AFD6EE}" dt="2025-02-08T06:24:43.247" v="62" actId="20577"/>
          <ac:spMkLst>
            <pc:docMk/>
            <pc:sldMk cId="1311328748" sldId="284"/>
            <ac:spMk id="10" creationId="{A92BCC8A-DA75-739D-5118-196EB9E2238A}"/>
          </ac:spMkLst>
        </pc:spChg>
      </pc:sldChg>
    </pc:docChg>
  </pc:docChgLst>
  <pc:docChgLst>
    <pc:chgData name="Deepak Gupta" userId="f4ce486c0feb88f7" providerId="LiveId" clId="{677CE2BF-E837-4849-B11C-0944C199F6A4}"/>
    <pc:docChg chg="undo custSel addSld delSld modSld sldOrd">
      <pc:chgData name="Deepak Gupta" userId="f4ce486c0feb88f7" providerId="LiveId" clId="{677CE2BF-E837-4849-B11C-0944C199F6A4}" dt="2024-09-19T16:05:47.471" v="1042" actId="20577"/>
      <pc:docMkLst>
        <pc:docMk/>
      </pc:docMkLst>
      <pc:sldChg chg="addSp delSp modSp mod">
        <pc:chgData name="Deepak Gupta" userId="f4ce486c0feb88f7" providerId="LiveId" clId="{677CE2BF-E837-4849-B11C-0944C199F6A4}" dt="2024-09-19T10:54:48.137" v="896" actId="14100"/>
        <pc:sldMkLst>
          <pc:docMk/>
          <pc:sldMk cId="2827898987" sldId="256"/>
        </pc:sldMkLst>
      </pc:sldChg>
      <pc:sldChg chg="addSp delSp modSp mod">
        <pc:chgData name="Deepak Gupta" userId="f4ce486c0feb88f7" providerId="LiveId" clId="{677CE2BF-E837-4849-B11C-0944C199F6A4}" dt="2024-09-19T13:17:37.213" v="905" actId="20577"/>
        <pc:sldMkLst>
          <pc:docMk/>
          <pc:sldMk cId="2304652768" sldId="257"/>
        </pc:sldMkLst>
      </pc:sldChg>
      <pc:sldChg chg="addSp delSp modSp del mod">
        <pc:chgData name="Deepak Gupta" userId="f4ce486c0feb88f7" providerId="LiveId" clId="{677CE2BF-E837-4849-B11C-0944C199F6A4}" dt="2024-09-19T10:28:20.262" v="603" actId="47"/>
        <pc:sldMkLst>
          <pc:docMk/>
          <pc:sldMk cId="2082919323" sldId="258"/>
        </pc:sldMkLst>
      </pc:sldChg>
      <pc:sldChg chg="addSp delSp modSp mod">
        <pc:chgData name="Deepak Gupta" userId="f4ce486c0feb88f7" providerId="LiveId" clId="{677CE2BF-E837-4849-B11C-0944C199F6A4}" dt="2024-09-19T16:05:37.951" v="1041" actId="20577"/>
        <pc:sldMkLst>
          <pc:docMk/>
          <pc:sldMk cId="2838591685" sldId="259"/>
        </pc:sldMkLst>
      </pc:sldChg>
      <pc:sldChg chg="addSp delSp modSp mod ord">
        <pc:chgData name="Deepak Gupta" userId="f4ce486c0feb88f7" providerId="LiveId" clId="{677CE2BF-E837-4849-B11C-0944C199F6A4}" dt="2024-09-19T13:19:05.241" v="971" actId="20577"/>
        <pc:sldMkLst>
          <pc:docMk/>
          <pc:sldMk cId="3872618460" sldId="260"/>
        </pc:sldMkLst>
      </pc:sldChg>
      <pc:sldChg chg="addSp delSp modSp mod">
        <pc:chgData name="Deepak Gupta" userId="f4ce486c0feb88f7" providerId="LiveId" clId="{677CE2BF-E837-4849-B11C-0944C199F6A4}" dt="2024-09-19T10:49:45.066" v="860" actId="1076"/>
        <pc:sldMkLst>
          <pc:docMk/>
          <pc:sldMk cId="3459659325" sldId="261"/>
        </pc:sldMkLst>
      </pc:sldChg>
      <pc:sldChg chg="addSp delSp modSp mod ord modAnim">
        <pc:chgData name="Deepak Gupta" userId="f4ce486c0feb88f7" providerId="LiveId" clId="{677CE2BF-E837-4849-B11C-0944C199F6A4}" dt="2024-09-19T10:42:32.396" v="827" actId="20577"/>
        <pc:sldMkLst>
          <pc:docMk/>
          <pc:sldMk cId="2766167463" sldId="262"/>
        </pc:sldMkLst>
      </pc:sldChg>
      <pc:sldChg chg="addSp delSp modSp add del mod ord">
        <pc:chgData name="Deepak Gupta" userId="f4ce486c0feb88f7" providerId="LiveId" clId="{677CE2BF-E837-4849-B11C-0944C199F6A4}" dt="2024-09-19T10:49:48.904" v="861" actId="1076"/>
        <pc:sldMkLst>
          <pc:docMk/>
          <pc:sldMk cId="910051450" sldId="263"/>
        </pc:sldMkLst>
      </pc:sldChg>
      <pc:sldChg chg="addSp modSp del">
        <pc:chgData name="Deepak Gupta" userId="f4ce486c0feb88f7" providerId="LiveId" clId="{677CE2BF-E837-4849-B11C-0944C199F6A4}" dt="2024-09-19T09:07:04.651" v="356" actId="47"/>
        <pc:sldMkLst>
          <pc:docMk/>
          <pc:sldMk cId="451014338" sldId="264"/>
        </pc:sldMkLst>
      </pc:sldChg>
      <pc:sldChg chg="addSp delSp modSp del mod modShow">
        <pc:chgData name="Deepak Gupta" userId="f4ce486c0feb88f7" providerId="LiveId" clId="{677CE2BF-E837-4849-B11C-0944C199F6A4}" dt="2024-09-19T10:43:05.663" v="830" actId="47"/>
        <pc:sldMkLst>
          <pc:docMk/>
          <pc:sldMk cId="2876040498" sldId="265"/>
        </pc:sldMkLst>
      </pc:sldChg>
      <pc:sldChg chg="del">
        <pc:chgData name="Deepak Gupta" userId="f4ce486c0feb88f7" providerId="LiveId" clId="{677CE2BF-E837-4849-B11C-0944C199F6A4}" dt="2024-09-19T10:43:05.663" v="830" actId="47"/>
        <pc:sldMkLst>
          <pc:docMk/>
          <pc:sldMk cId="4107507446" sldId="266"/>
        </pc:sldMkLst>
      </pc:sldChg>
      <pc:sldChg chg="del">
        <pc:chgData name="Deepak Gupta" userId="f4ce486c0feb88f7" providerId="LiveId" clId="{677CE2BF-E837-4849-B11C-0944C199F6A4}" dt="2024-09-19T10:43:05.663" v="830" actId="47"/>
        <pc:sldMkLst>
          <pc:docMk/>
          <pc:sldMk cId="4213006857" sldId="267"/>
        </pc:sldMkLst>
      </pc:sldChg>
      <pc:sldChg chg="del">
        <pc:chgData name="Deepak Gupta" userId="f4ce486c0feb88f7" providerId="LiveId" clId="{677CE2BF-E837-4849-B11C-0944C199F6A4}" dt="2024-09-19T10:43:05.663" v="830" actId="47"/>
        <pc:sldMkLst>
          <pc:docMk/>
          <pc:sldMk cId="1424160661" sldId="268"/>
        </pc:sldMkLst>
      </pc:sldChg>
      <pc:sldChg chg="del">
        <pc:chgData name="Deepak Gupta" userId="f4ce486c0feb88f7" providerId="LiveId" clId="{677CE2BF-E837-4849-B11C-0944C199F6A4}" dt="2024-09-19T10:43:05.663" v="830" actId="47"/>
        <pc:sldMkLst>
          <pc:docMk/>
          <pc:sldMk cId="4137767190" sldId="269"/>
        </pc:sldMkLst>
      </pc:sldChg>
      <pc:sldChg chg="del">
        <pc:chgData name="Deepak Gupta" userId="f4ce486c0feb88f7" providerId="LiveId" clId="{677CE2BF-E837-4849-B11C-0944C199F6A4}" dt="2024-09-19T10:43:05.663" v="830" actId="47"/>
        <pc:sldMkLst>
          <pc:docMk/>
          <pc:sldMk cId="2876323008" sldId="270"/>
        </pc:sldMkLst>
      </pc:sldChg>
      <pc:sldChg chg="del">
        <pc:chgData name="Deepak Gupta" userId="f4ce486c0feb88f7" providerId="LiveId" clId="{677CE2BF-E837-4849-B11C-0944C199F6A4}" dt="2024-09-19T10:43:05.663" v="830" actId="47"/>
        <pc:sldMkLst>
          <pc:docMk/>
          <pc:sldMk cId="1915059173" sldId="271"/>
        </pc:sldMkLst>
      </pc:sldChg>
      <pc:sldChg chg="del">
        <pc:chgData name="Deepak Gupta" userId="f4ce486c0feb88f7" providerId="LiveId" clId="{677CE2BF-E837-4849-B11C-0944C199F6A4}" dt="2024-09-19T10:43:05.663" v="830" actId="47"/>
        <pc:sldMkLst>
          <pc:docMk/>
          <pc:sldMk cId="1361921725" sldId="272"/>
        </pc:sldMkLst>
      </pc:sldChg>
      <pc:sldChg chg="delSp del mod">
        <pc:chgData name="Deepak Gupta" userId="f4ce486c0feb88f7" providerId="LiveId" clId="{677CE2BF-E837-4849-B11C-0944C199F6A4}" dt="2024-09-19T10:43:05.663" v="830" actId="47"/>
        <pc:sldMkLst>
          <pc:docMk/>
          <pc:sldMk cId="1087418707" sldId="273"/>
        </pc:sldMkLst>
      </pc:sldChg>
      <pc:sldChg chg="delSp del mod">
        <pc:chgData name="Deepak Gupta" userId="f4ce486c0feb88f7" providerId="LiveId" clId="{677CE2BF-E837-4849-B11C-0944C199F6A4}" dt="2024-09-19T10:43:05.663" v="830" actId="47"/>
        <pc:sldMkLst>
          <pc:docMk/>
          <pc:sldMk cId="556051784" sldId="274"/>
        </pc:sldMkLst>
      </pc:sldChg>
      <pc:sldChg chg="delSp del mod">
        <pc:chgData name="Deepak Gupta" userId="f4ce486c0feb88f7" providerId="LiveId" clId="{677CE2BF-E837-4849-B11C-0944C199F6A4}" dt="2024-09-19T10:43:05.663" v="830" actId="47"/>
        <pc:sldMkLst>
          <pc:docMk/>
          <pc:sldMk cId="1956341652" sldId="275"/>
        </pc:sldMkLst>
      </pc:sldChg>
      <pc:sldChg chg="addSp delSp modSp mod">
        <pc:chgData name="Deepak Gupta" userId="f4ce486c0feb88f7" providerId="LiveId" clId="{677CE2BF-E837-4849-B11C-0944C199F6A4}" dt="2024-09-19T16:02:44.941" v="1020" actId="20577"/>
        <pc:sldMkLst>
          <pc:docMk/>
          <pc:sldMk cId="3038196460" sldId="276"/>
        </pc:sldMkLst>
      </pc:sldChg>
      <pc:sldChg chg="addSp delSp modSp mod ord">
        <pc:chgData name="Deepak Gupta" userId="f4ce486c0feb88f7" providerId="LiveId" clId="{677CE2BF-E837-4849-B11C-0944C199F6A4}" dt="2024-09-19T16:05:12.490" v="1039" actId="122"/>
        <pc:sldMkLst>
          <pc:docMk/>
          <pc:sldMk cId="571638906" sldId="277"/>
        </pc:sldMkLst>
      </pc:sldChg>
      <pc:sldChg chg="delSp del mod modShow">
        <pc:chgData name="Deepak Gupta" userId="f4ce486c0feb88f7" providerId="LiveId" clId="{677CE2BF-E837-4849-B11C-0944C199F6A4}" dt="2024-09-19T10:43:09.124" v="831" actId="47"/>
        <pc:sldMkLst>
          <pc:docMk/>
          <pc:sldMk cId="2898612680" sldId="279"/>
        </pc:sldMkLst>
      </pc:sldChg>
      <pc:sldChg chg="modSp del mod">
        <pc:chgData name="Deepak Gupta" userId="f4ce486c0feb88f7" providerId="LiveId" clId="{677CE2BF-E837-4849-B11C-0944C199F6A4}" dt="2024-09-19T09:07:48.008" v="370" actId="47"/>
        <pc:sldMkLst>
          <pc:docMk/>
          <pc:sldMk cId="2971570162" sldId="280"/>
        </pc:sldMkLst>
      </pc:sldChg>
      <pc:sldChg chg="addSp delSp modSp mod">
        <pc:chgData name="Deepak Gupta" userId="f4ce486c0feb88f7" providerId="LiveId" clId="{677CE2BF-E837-4849-B11C-0944C199F6A4}" dt="2024-09-19T16:04:53.675" v="1036" actId="1076"/>
        <pc:sldMkLst>
          <pc:docMk/>
          <pc:sldMk cId="504224323" sldId="281"/>
        </pc:sldMkLst>
      </pc:sldChg>
      <pc:sldChg chg="addSp delSp modSp mod">
        <pc:chgData name="Deepak Gupta" userId="f4ce486c0feb88f7" providerId="LiveId" clId="{677CE2BF-E837-4849-B11C-0944C199F6A4}" dt="2024-09-19T13:17:44.328" v="912" actId="20577"/>
        <pc:sldMkLst>
          <pc:docMk/>
          <pc:sldMk cId="2767214766" sldId="282"/>
        </pc:sldMkLst>
      </pc:sldChg>
      <pc:sldChg chg="addSp delSp modSp mod">
        <pc:chgData name="Deepak Gupta" userId="f4ce486c0feb88f7" providerId="LiveId" clId="{677CE2BF-E837-4849-B11C-0944C199F6A4}" dt="2024-09-19T09:15:18.724" v="428"/>
        <pc:sldMkLst>
          <pc:docMk/>
          <pc:sldMk cId="2892535565" sldId="283"/>
        </pc:sldMkLst>
      </pc:sldChg>
      <pc:sldChg chg="modSp del mod">
        <pc:chgData name="Deepak Gupta" userId="f4ce486c0feb88f7" providerId="LiveId" clId="{677CE2BF-E837-4849-B11C-0944C199F6A4}" dt="2024-09-19T08:51:09.163" v="57" actId="47"/>
        <pc:sldMkLst>
          <pc:docMk/>
          <pc:sldMk cId="194486472" sldId="284"/>
        </pc:sldMkLst>
      </pc:sldChg>
      <pc:sldChg chg="addSp delSp modSp add mod ord">
        <pc:chgData name="Deepak Gupta" userId="f4ce486c0feb88f7" providerId="LiveId" clId="{677CE2BF-E837-4849-B11C-0944C199F6A4}" dt="2024-09-19T09:16:49.650" v="447"/>
        <pc:sldMkLst>
          <pc:docMk/>
          <pc:sldMk cId="1311328748" sldId="284"/>
        </pc:sldMkLst>
      </pc:sldChg>
      <pc:sldChg chg="addSp delSp modSp new mod setBg">
        <pc:chgData name="Deepak Gupta" userId="f4ce486c0feb88f7" providerId="LiveId" clId="{677CE2BF-E837-4849-B11C-0944C199F6A4}" dt="2024-09-19T16:05:47.471" v="1042" actId="20577"/>
        <pc:sldMkLst>
          <pc:docMk/>
          <pc:sldMk cId="1142559352" sldId="285"/>
        </pc:sldMkLst>
      </pc:sldChg>
      <pc:sldChg chg="addSp delSp modSp add mod setBg delDesignElem">
        <pc:chgData name="Deepak Gupta" userId="f4ce486c0feb88f7" providerId="LiveId" clId="{677CE2BF-E837-4849-B11C-0944C199F6A4}" dt="2024-09-19T10:38:39.066" v="792" actId="20577"/>
        <pc:sldMkLst>
          <pc:docMk/>
          <pc:sldMk cId="2450607305" sldId="286"/>
        </pc:sldMkLst>
      </pc:sldChg>
      <pc:sldChg chg="delSp modSp add del mod setBg delDesignElem">
        <pc:chgData name="Deepak Gupta" userId="f4ce486c0feb88f7" providerId="LiveId" clId="{677CE2BF-E837-4849-B11C-0944C199F6A4}" dt="2024-09-19T09:06:57.341" v="354" actId="47"/>
        <pc:sldMkLst>
          <pc:docMk/>
          <pc:sldMk cId="1874929756" sldId="287"/>
        </pc:sldMkLst>
      </pc:sldChg>
      <pc:sldChg chg="addSp delSp modSp add mod setBg modAnim delDesignElem">
        <pc:chgData name="Deepak Gupta" userId="f4ce486c0feb88f7" providerId="LiveId" clId="{677CE2BF-E837-4849-B11C-0944C199F6A4}" dt="2024-09-19T10:42:45.558" v="829" actId="20577"/>
        <pc:sldMkLst>
          <pc:docMk/>
          <pc:sldMk cId="1420671087" sldId="288"/>
        </pc:sldMkLst>
      </pc:sldChg>
      <pc:sldChg chg="addSp delSp modSp add mod setBg delDesignElem">
        <pc:chgData name="Deepak Gupta" userId="f4ce486c0feb88f7" providerId="LiveId" clId="{677CE2BF-E837-4849-B11C-0944C199F6A4}" dt="2024-09-19T16:03:56.052" v="1030" actId="20577"/>
        <pc:sldMkLst>
          <pc:docMk/>
          <pc:sldMk cId="3874097403" sldId="289"/>
        </pc:sldMkLst>
      </pc:sldChg>
      <pc:sldChg chg="modSp add mod ord">
        <pc:chgData name="Deepak Gupta" userId="f4ce486c0feb88f7" providerId="LiveId" clId="{677CE2BF-E837-4849-B11C-0944C199F6A4}" dt="2024-09-19T16:04:30.742" v="1032" actId="404"/>
        <pc:sldMkLst>
          <pc:docMk/>
          <pc:sldMk cId="398271834" sldId="290"/>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7ED251F-A7A3-4D25-B004-4241BE03EDC3}"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DFBD6BAB-0140-48B9-9073-E08FDCB01885}">
      <dgm:prSet custT="1"/>
      <dgm:spPr/>
      <dgm:t>
        <a:bodyPr/>
        <a:lstStyle/>
        <a:p>
          <a:r>
            <a:rPr lang="en-US" sz="3600" dirty="0"/>
            <a:t>Explain the importance of analyzing algorithm efficiency in terms of time and space complexity.</a:t>
          </a:r>
        </a:p>
      </dgm:t>
    </dgm:pt>
    <dgm:pt modelId="{A7069F57-F0E9-4BC0-BE1B-B8F059C9E5B6}" type="parTrans" cxnId="{32A129EE-3813-43B6-AF53-E9A6D3182FA2}">
      <dgm:prSet/>
      <dgm:spPr/>
      <dgm:t>
        <a:bodyPr/>
        <a:lstStyle/>
        <a:p>
          <a:endParaRPr lang="en-US"/>
        </a:p>
      </dgm:t>
    </dgm:pt>
    <dgm:pt modelId="{0715BA3E-6351-4C71-A2A0-855403651045}" type="sibTrans" cxnId="{32A129EE-3813-43B6-AF53-E9A6D3182FA2}">
      <dgm:prSet/>
      <dgm:spPr/>
      <dgm:t>
        <a:bodyPr/>
        <a:lstStyle/>
        <a:p>
          <a:endParaRPr lang="en-US"/>
        </a:p>
      </dgm:t>
    </dgm:pt>
    <dgm:pt modelId="{A3B4F848-7886-4B10-8E34-39E0B844A474}">
      <dgm:prSet custT="1"/>
      <dgm:spPr/>
      <dgm:t>
        <a:bodyPr/>
        <a:lstStyle/>
        <a:p>
          <a:pPr>
            <a:tabLst>
              <a:tab pos="5994400" algn="l"/>
            </a:tabLst>
          </a:pPr>
          <a:r>
            <a:rPr lang="en-US" sz="3600" dirty="0"/>
            <a:t>Apply asymptotic notations (Big-O, Big-Ω, Big-Θ) to evaluate the performance of algorithms.</a:t>
          </a:r>
        </a:p>
      </dgm:t>
    </dgm:pt>
    <dgm:pt modelId="{421929F8-4756-4702-AAD7-7A5185D82904}" type="parTrans" cxnId="{10F4C3C1-D8D4-465A-A58C-B8F418AC919B}">
      <dgm:prSet/>
      <dgm:spPr/>
      <dgm:t>
        <a:bodyPr/>
        <a:lstStyle/>
        <a:p>
          <a:endParaRPr lang="en-US"/>
        </a:p>
      </dgm:t>
    </dgm:pt>
    <dgm:pt modelId="{3DE2F17F-758E-4FA7-AB6B-444F38F1FFC4}" type="sibTrans" cxnId="{10F4C3C1-D8D4-465A-A58C-B8F418AC919B}">
      <dgm:prSet/>
      <dgm:spPr/>
      <dgm:t>
        <a:bodyPr/>
        <a:lstStyle/>
        <a:p>
          <a:endParaRPr lang="en-US"/>
        </a:p>
      </dgm:t>
    </dgm:pt>
    <dgm:pt modelId="{BCA40D55-9F97-4CA4-8859-68C842EAE88F}" type="pres">
      <dgm:prSet presAssocID="{B7ED251F-A7A3-4D25-B004-4241BE03EDC3}" presName="Name0" presStyleCnt="0">
        <dgm:presLayoutVars>
          <dgm:dir/>
          <dgm:animLvl val="lvl"/>
          <dgm:resizeHandles val="exact"/>
        </dgm:presLayoutVars>
      </dgm:prSet>
      <dgm:spPr/>
    </dgm:pt>
    <dgm:pt modelId="{3450E454-19DE-4E8A-ADE0-3AFF41C6C69B}" type="pres">
      <dgm:prSet presAssocID="{A3B4F848-7886-4B10-8E34-39E0B844A474}" presName="boxAndChildren" presStyleCnt="0"/>
      <dgm:spPr/>
    </dgm:pt>
    <dgm:pt modelId="{9F756ADD-FC73-43E2-8907-B49F92DEF8EA}" type="pres">
      <dgm:prSet presAssocID="{A3B4F848-7886-4B10-8E34-39E0B844A474}" presName="parentTextBox" presStyleLbl="node1" presStyleIdx="0" presStyleCnt="2"/>
      <dgm:spPr/>
    </dgm:pt>
    <dgm:pt modelId="{33B2812D-626E-40CB-8956-89B965634A15}" type="pres">
      <dgm:prSet presAssocID="{0715BA3E-6351-4C71-A2A0-855403651045}" presName="sp" presStyleCnt="0"/>
      <dgm:spPr/>
    </dgm:pt>
    <dgm:pt modelId="{14438BF2-0C50-4C1B-A99E-B1909E184016}" type="pres">
      <dgm:prSet presAssocID="{DFBD6BAB-0140-48B9-9073-E08FDCB01885}" presName="arrowAndChildren" presStyleCnt="0"/>
      <dgm:spPr/>
    </dgm:pt>
    <dgm:pt modelId="{0E541A4F-E68B-477F-BCA6-83AC868DBBCC}" type="pres">
      <dgm:prSet presAssocID="{DFBD6BAB-0140-48B9-9073-E08FDCB01885}" presName="parentTextArrow" presStyleLbl="node1" presStyleIdx="1" presStyleCnt="2"/>
      <dgm:spPr/>
    </dgm:pt>
  </dgm:ptLst>
  <dgm:cxnLst>
    <dgm:cxn modelId="{7186EF2C-C889-49EC-A156-5A68AD0A3CF6}" type="presOf" srcId="{DFBD6BAB-0140-48B9-9073-E08FDCB01885}" destId="{0E541A4F-E68B-477F-BCA6-83AC868DBBCC}" srcOrd="0" destOrd="0" presId="urn:microsoft.com/office/officeart/2005/8/layout/process4"/>
    <dgm:cxn modelId="{BFCB0464-37EB-4B41-A633-D832506204D5}" type="presOf" srcId="{A3B4F848-7886-4B10-8E34-39E0B844A474}" destId="{9F756ADD-FC73-43E2-8907-B49F92DEF8EA}" srcOrd="0" destOrd="0" presId="urn:microsoft.com/office/officeart/2005/8/layout/process4"/>
    <dgm:cxn modelId="{602ADD9D-D77C-4864-85DE-6F786E0BA06C}" type="presOf" srcId="{B7ED251F-A7A3-4D25-B004-4241BE03EDC3}" destId="{BCA40D55-9F97-4CA4-8859-68C842EAE88F}" srcOrd="0" destOrd="0" presId="urn:microsoft.com/office/officeart/2005/8/layout/process4"/>
    <dgm:cxn modelId="{10F4C3C1-D8D4-465A-A58C-B8F418AC919B}" srcId="{B7ED251F-A7A3-4D25-B004-4241BE03EDC3}" destId="{A3B4F848-7886-4B10-8E34-39E0B844A474}" srcOrd="1" destOrd="0" parTransId="{421929F8-4756-4702-AAD7-7A5185D82904}" sibTransId="{3DE2F17F-758E-4FA7-AB6B-444F38F1FFC4}"/>
    <dgm:cxn modelId="{32A129EE-3813-43B6-AF53-E9A6D3182FA2}" srcId="{B7ED251F-A7A3-4D25-B004-4241BE03EDC3}" destId="{DFBD6BAB-0140-48B9-9073-E08FDCB01885}" srcOrd="0" destOrd="0" parTransId="{A7069F57-F0E9-4BC0-BE1B-B8F059C9E5B6}" sibTransId="{0715BA3E-6351-4C71-A2A0-855403651045}"/>
    <dgm:cxn modelId="{9860929F-5D96-4F82-A2F6-03F0C13F45CA}" type="presParOf" srcId="{BCA40D55-9F97-4CA4-8859-68C842EAE88F}" destId="{3450E454-19DE-4E8A-ADE0-3AFF41C6C69B}" srcOrd="0" destOrd="0" presId="urn:microsoft.com/office/officeart/2005/8/layout/process4"/>
    <dgm:cxn modelId="{81075B5D-B3C8-4153-A2C9-6C4D6353CB34}" type="presParOf" srcId="{3450E454-19DE-4E8A-ADE0-3AFF41C6C69B}" destId="{9F756ADD-FC73-43E2-8907-B49F92DEF8EA}" srcOrd="0" destOrd="0" presId="urn:microsoft.com/office/officeart/2005/8/layout/process4"/>
    <dgm:cxn modelId="{8914EA88-2853-4546-98B8-ABA4ED7CAF84}" type="presParOf" srcId="{BCA40D55-9F97-4CA4-8859-68C842EAE88F}" destId="{33B2812D-626E-40CB-8956-89B965634A15}" srcOrd="1" destOrd="0" presId="urn:microsoft.com/office/officeart/2005/8/layout/process4"/>
    <dgm:cxn modelId="{205F827C-DA08-4001-BBA3-EAB63BA21781}" type="presParOf" srcId="{BCA40D55-9F97-4CA4-8859-68C842EAE88F}" destId="{14438BF2-0C50-4C1B-A99E-B1909E184016}" srcOrd="2" destOrd="0" presId="urn:microsoft.com/office/officeart/2005/8/layout/process4"/>
    <dgm:cxn modelId="{A6891BF9-7CFD-4CF1-B514-10FEBA6D9D6A}" type="presParOf" srcId="{14438BF2-0C50-4C1B-A99E-B1909E184016}" destId="{0E541A4F-E68B-477F-BCA6-83AC868DBBC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B7ED251F-A7A3-4D25-B004-4241BE03EDC3}" type="doc">
      <dgm:prSet loTypeId="urn:microsoft.com/office/officeart/2005/8/layout/process4" loCatId="process" qsTypeId="urn:microsoft.com/office/officeart/2005/8/quickstyle/simple1" qsCatId="simple" csTypeId="urn:microsoft.com/office/officeart/2005/8/colors/colorful2" csCatId="colorful" phldr="1"/>
      <dgm:spPr/>
      <dgm:t>
        <a:bodyPr/>
        <a:lstStyle/>
        <a:p>
          <a:endParaRPr lang="en-US"/>
        </a:p>
      </dgm:t>
    </dgm:pt>
    <dgm:pt modelId="{DFBD6BAB-0140-48B9-9073-E08FDCB01885}">
      <dgm:prSet custT="1"/>
      <dgm:spPr/>
      <dgm:t>
        <a:bodyPr/>
        <a:lstStyle/>
        <a:p>
          <a:r>
            <a:rPr lang="en-US" sz="3600" dirty="0"/>
            <a:t>Explain the importance of analyzing algorithm efficiency in terms of time and space complexity.</a:t>
          </a:r>
        </a:p>
      </dgm:t>
    </dgm:pt>
    <dgm:pt modelId="{A7069F57-F0E9-4BC0-BE1B-B8F059C9E5B6}" type="parTrans" cxnId="{32A129EE-3813-43B6-AF53-E9A6D3182FA2}">
      <dgm:prSet/>
      <dgm:spPr/>
      <dgm:t>
        <a:bodyPr/>
        <a:lstStyle/>
        <a:p>
          <a:endParaRPr lang="en-US"/>
        </a:p>
      </dgm:t>
    </dgm:pt>
    <dgm:pt modelId="{0715BA3E-6351-4C71-A2A0-855403651045}" type="sibTrans" cxnId="{32A129EE-3813-43B6-AF53-E9A6D3182FA2}">
      <dgm:prSet/>
      <dgm:spPr/>
      <dgm:t>
        <a:bodyPr/>
        <a:lstStyle/>
        <a:p>
          <a:endParaRPr lang="en-US"/>
        </a:p>
      </dgm:t>
    </dgm:pt>
    <dgm:pt modelId="{A3B4F848-7886-4B10-8E34-39E0B844A474}">
      <dgm:prSet custT="1"/>
      <dgm:spPr/>
      <dgm:t>
        <a:bodyPr/>
        <a:lstStyle/>
        <a:p>
          <a:pPr>
            <a:tabLst>
              <a:tab pos="5994400" algn="l"/>
            </a:tabLst>
          </a:pPr>
          <a:r>
            <a:rPr lang="en-US" sz="3600" dirty="0"/>
            <a:t>Apply asymptotic notations (Big-O, Big-Ω, Big-Θ) to evaluate the performance of algorithms.</a:t>
          </a:r>
        </a:p>
      </dgm:t>
    </dgm:pt>
    <dgm:pt modelId="{421929F8-4756-4702-AAD7-7A5185D82904}" type="parTrans" cxnId="{10F4C3C1-D8D4-465A-A58C-B8F418AC919B}">
      <dgm:prSet/>
      <dgm:spPr/>
      <dgm:t>
        <a:bodyPr/>
        <a:lstStyle/>
        <a:p>
          <a:endParaRPr lang="en-US"/>
        </a:p>
      </dgm:t>
    </dgm:pt>
    <dgm:pt modelId="{3DE2F17F-758E-4FA7-AB6B-444F38F1FFC4}" type="sibTrans" cxnId="{10F4C3C1-D8D4-465A-A58C-B8F418AC919B}">
      <dgm:prSet/>
      <dgm:spPr/>
      <dgm:t>
        <a:bodyPr/>
        <a:lstStyle/>
        <a:p>
          <a:endParaRPr lang="en-US"/>
        </a:p>
      </dgm:t>
    </dgm:pt>
    <dgm:pt modelId="{BCA40D55-9F97-4CA4-8859-68C842EAE88F}" type="pres">
      <dgm:prSet presAssocID="{B7ED251F-A7A3-4D25-B004-4241BE03EDC3}" presName="Name0" presStyleCnt="0">
        <dgm:presLayoutVars>
          <dgm:dir/>
          <dgm:animLvl val="lvl"/>
          <dgm:resizeHandles val="exact"/>
        </dgm:presLayoutVars>
      </dgm:prSet>
      <dgm:spPr/>
    </dgm:pt>
    <dgm:pt modelId="{3450E454-19DE-4E8A-ADE0-3AFF41C6C69B}" type="pres">
      <dgm:prSet presAssocID="{A3B4F848-7886-4B10-8E34-39E0B844A474}" presName="boxAndChildren" presStyleCnt="0"/>
      <dgm:spPr/>
    </dgm:pt>
    <dgm:pt modelId="{9F756ADD-FC73-43E2-8907-B49F92DEF8EA}" type="pres">
      <dgm:prSet presAssocID="{A3B4F848-7886-4B10-8E34-39E0B844A474}" presName="parentTextBox" presStyleLbl="node1" presStyleIdx="0" presStyleCnt="2"/>
      <dgm:spPr/>
    </dgm:pt>
    <dgm:pt modelId="{33B2812D-626E-40CB-8956-89B965634A15}" type="pres">
      <dgm:prSet presAssocID="{0715BA3E-6351-4C71-A2A0-855403651045}" presName="sp" presStyleCnt="0"/>
      <dgm:spPr/>
    </dgm:pt>
    <dgm:pt modelId="{14438BF2-0C50-4C1B-A99E-B1909E184016}" type="pres">
      <dgm:prSet presAssocID="{DFBD6BAB-0140-48B9-9073-E08FDCB01885}" presName="arrowAndChildren" presStyleCnt="0"/>
      <dgm:spPr/>
    </dgm:pt>
    <dgm:pt modelId="{0E541A4F-E68B-477F-BCA6-83AC868DBBCC}" type="pres">
      <dgm:prSet presAssocID="{DFBD6BAB-0140-48B9-9073-E08FDCB01885}" presName="parentTextArrow" presStyleLbl="node1" presStyleIdx="1" presStyleCnt="2"/>
      <dgm:spPr/>
    </dgm:pt>
  </dgm:ptLst>
  <dgm:cxnLst>
    <dgm:cxn modelId="{69F988A5-C88A-400D-9852-9EC47893A15C}" type="presOf" srcId="{A3B4F848-7886-4B10-8E34-39E0B844A474}" destId="{9F756ADD-FC73-43E2-8907-B49F92DEF8EA}" srcOrd="0" destOrd="0" presId="urn:microsoft.com/office/officeart/2005/8/layout/process4"/>
    <dgm:cxn modelId="{A14FC7AC-96A7-4051-B6F7-4E1DD1125A2E}" type="presOf" srcId="{DFBD6BAB-0140-48B9-9073-E08FDCB01885}" destId="{0E541A4F-E68B-477F-BCA6-83AC868DBBCC}" srcOrd="0" destOrd="0" presId="urn:microsoft.com/office/officeart/2005/8/layout/process4"/>
    <dgm:cxn modelId="{10F4C3C1-D8D4-465A-A58C-B8F418AC919B}" srcId="{B7ED251F-A7A3-4D25-B004-4241BE03EDC3}" destId="{A3B4F848-7886-4B10-8E34-39E0B844A474}" srcOrd="1" destOrd="0" parTransId="{421929F8-4756-4702-AAD7-7A5185D82904}" sibTransId="{3DE2F17F-758E-4FA7-AB6B-444F38F1FFC4}"/>
    <dgm:cxn modelId="{32A129EE-3813-43B6-AF53-E9A6D3182FA2}" srcId="{B7ED251F-A7A3-4D25-B004-4241BE03EDC3}" destId="{DFBD6BAB-0140-48B9-9073-E08FDCB01885}" srcOrd="0" destOrd="0" parTransId="{A7069F57-F0E9-4BC0-BE1B-B8F059C9E5B6}" sibTransId="{0715BA3E-6351-4C71-A2A0-855403651045}"/>
    <dgm:cxn modelId="{BE6D69F1-F909-4992-A5BF-73AE23D01340}" type="presOf" srcId="{B7ED251F-A7A3-4D25-B004-4241BE03EDC3}" destId="{BCA40D55-9F97-4CA4-8859-68C842EAE88F}" srcOrd="0" destOrd="0" presId="urn:microsoft.com/office/officeart/2005/8/layout/process4"/>
    <dgm:cxn modelId="{7950397E-3C1E-4B8E-8DAC-E93F64248EFA}" type="presParOf" srcId="{BCA40D55-9F97-4CA4-8859-68C842EAE88F}" destId="{3450E454-19DE-4E8A-ADE0-3AFF41C6C69B}" srcOrd="0" destOrd="0" presId="urn:microsoft.com/office/officeart/2005/8/layout/process4"/>
    <dgm:cxn modelId="{90E9A7F7-DF4E-4F6A-9760-1233922CD137}" type="presParOf" srcId="{3450E454-19DE-4E8A-ADE0-3AFF41C6C69B}" destId="{9F756ADD-FC73-43E2-8907-B49F92DEF8EA}" srcOrd="0" destOrd="0" presId="urn:microsoft.com/office/officeart/2005/8/layout/process4"/>
    <dgm:cxn modelId="{1EAE5E73-D912-4D41-9298-ED8D50B26A70}" type="presParOf" srcId="{BCA40D55-9F97-4CA4-8859-68C842EAE88F}" destId="{33B2812D-626E-40CB-8956-89B965634A15}" srcOrd="1" destOrd="0" presId="urn:microsoft.com/office/officeart/2005/8/layout/process4"/>
    <dgm:cxn modelId="{5C2BB63B-2B36-4FAD-8B8B-527EC9BC664E}" type="presParOf" srcId="{BCA40D55-9F97-4CA4-8859-68C842EAE88F}" destId="{14438BF2-0C50-4C1B-A99E-B1909E184016}" srcOrd="2" destOrd="0" presId="urn:microsoft.com/office/officeart/2005/8/layout/process4"/>
    <dgm:cxn modelId="{7B96C8D1-A7F8-4346-BB85-B3A5C0B9452A}" type="presParOf" srcId="{14438BF2-0C50-4C1B-A99E-B1909E184016}" destId="{0E541A4F-E68B-477F-BCA6-83AC868DBBCC}" srcOrd="0" destOrd="0" presId="urn:microsoft.com/office/officeart/2005/8/layout/process4"/>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56ADD-FC73-43E2-8907-B49F92DEF8EA}">
      <dsp:nvSpPr>
        <dsp:cNvPr id="0" name=""/>
        <dsp:cNvSpPr/>
      </dsp:nvSpPr>
      <dsp:spPr>
        <a:xfrm>
          <a:off x="0" y="2226751"/>
          <a:ext cx="10927829" cy="146098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tabLst>
              <a:tab pos="5994400" algn="l"/>
            </a:tabLst>
          </a:pPr>
          <a:r>
            <a:rPr lang="en-US" sz="3600" kern="1200" dirty="0"/>
            <a:t>Apply asymptotic notations (Big-O, Big-Ω, Big-Θ) to evaluate the performance of algorithms.</a:t>
          </a:r>
        </a:p>
      </dsp:txBody>
      <dsp:txXfrm>
        <a:off x="0" y="2226751"/>
        <a:ext cx="10927829" cy="1460989"/>
      </dsp:txXfrm>
    </dsp:sp>
    <dsp:sp modelId="{0E541A4F-E68B-477F-BCA6-83AC868DBBCC}">
      <dsp:nvSpPr>
        <dsp:cNvPr id="0" name=""/>
        <dsp:cNvSpPr/>
      </dsp:nvSpPr>
      <dsp:spPr>
        <a:xfrm rot="10800000">
          <a:off x="0" y="1663"/>
          <a:ext cx="10927829" cy="2247002"/>
        </a:xfrm>
        <a:prstGeom prst="upArrowCallou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Explain the importance of analyzing algorithm efficiency in terms of time and space complexity.</a:t>
          </a:r>
        </a:p>
      </dsp:txBody>
      <dsp:txXfrm rot="10800000">
        <a:off x="0" y="1663"/>
        <a:ext cx="10927829" cy="146003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F756ADD-FC73-43E2-8907-B49F92DEF8EA}">
      <dsp:nvSpPr>
        <dsp:cNvPr id="0" name=""/>
        <dsp:cNvSpPr/>
      </dsp:nvSpPr>
      <dsp:spPr>
        <a:xfrm>
          <a:off x="0" y="2226751"/>
          <a:ext cx="10927829" cy="1460989"/>
        </a:xfrm>
        <a:prstGeom prst="rect">
          <a:avLst/>
        </a:prstGeom>
        <a:solidFill>
          <a:schemeClr val="accent2">
            <a:hueOff val="0"/>
            <a:satOff val="0"/>
            <a:lumOff val="0"/>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tabLst>
              <a:tab pos="5994400" algn="l"/>
            </a:tabLst>
          </a:pPr>
          <a:r>
            <a:rPr lang="en-US" sz="3600" kern="1200" dirty="0"/>
            <a:t>Apply asymptotic notations (Big-O, Big-Ω, Big-Θ) to evaluate the performance of algorithms.</a:t>
          </a:r>
        </a:p>
      </dsp:txBody>
      <dsp:txXfrm>
        <a:off x="0" y="2226751"/>
        <a:ext cx="10927829" cy="1460989"/>
      </dsp:txXfrm>
    </dsp:sp>
    <dsp:sp modelId="{0E541A4F-E68B-477F-BCA6-83AC868DBBCC}">
      <dsp:nvSpPr>
        <dsp:cNvPr id="0" name=""/>
        <dsp:cNvSpPr/>
      </dsp:nvSpPr>
      <dsp:spPr>
        <a:xfrm rot="10800000">
          <a:off x="0" y="1663"/>
          <a:ext cx="10927829" cy="2247002"/>
        </a:xfrm>
        <a:prstGeom prst="upArrowCallout">
          <a:avLst/>
        </a:prstGeom>
        <a:solidFill>
          <a:schemeClr val="accent2">
            <a:hueOff val="6443614"/>
            <a:satOff val="-18493"/>
            <a:lumOff val="-29609"/>
            <a:alphaOff val="0"/>
          </a:schemeClr>
        </a:solidFill>
        <a:ln w="1905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56032" tIns="256032" rIns="256032" bIns="256032" numCol="1" spcCol="1270" anchor="ctr" anchorCtr="0">
          <a:noAutofit/>
        </a:bodyPr>
        <a:lstStyle/>
        <a:p>
          <a:pPr marL="0" lvl="0" indent="0" algn="ctr" defTabSz="1600200">
            <a:lnSpc>
              <a:spcPct val="90000"/>
            </a:lnSpc>
            <a:spcBef>
              <a:spcPct val="0"/>
            </a:spcBef>
            <a:spcAft>
              <a:spcPct val="35000"/>
            </a:spcAft>
            <a:buNone/>
          </a:pPr>
          <a:r>
            <a:rPr lang="en-US" sz="3600" kern="1200" dirty="0"/>
            <a:t>Explain the importance of analyzing algorithm efficiency in terms of time and space complexity.</a:t>
          </a:r>
        </a:p>
      </dsp:txBody>
      <dsp:txXfrm rot="10800000">
        <a:off x="0" y="1663"/>
        <a:ext cx="10927829" cy="1460034"/>
      </dsp:txXfrm>
    </dsp:sp>
  </dsp:spTree>
</dsp:drawing>
</file>

<file path=ppt/diagrams/layout1.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process4">
  <dgm:title val=""/>
  <dgm:desc val=""/>
  <dgm:catLst>
    <dgm:cat type="process" pri="16000"/>
    <dgm:cat type="list" pri="20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lin">
      <dgm:param type="linDir" val="fromB"/>
    </dgm:alg>
    <dgm:shape xmlns:r="http://schemas.openxmlformats.org/officeDocument/2006/relationships" r:blip="">
      <dgm:adjLst/>
    </dgm:shape>
    <dgm:presOf/>
    <dgm:constrLst>
      <dgm:constr type="h" for="ch" forName="boxAndChildren" refType="h"/>
      <dgm:constr type="h" for="ch" forName="arrowAndChildren" refType="h" refFor="ch" refForName="boxAndChildren" op="equ" fact="1.538"/>
      <dgm:constr type="w" for="ch" forName="arrowAndChildren" refType="w"/>
      <dgm:constr type="w" for="ch" forName="boxAndChildren" refType="w"/>
      <dgm:constr type="h" for="ch" forName="sp" refType="h" fact="-0.015"/>
      <dgm:constr type="primFontSz" for="des" forName="parentTextBox" val="65"/>
      <dgm:constr type="primFontSz" for="des" forName="parentTextArrow" refType="primFontSz" refFor="des" refForName="parentTextBox" op="equ"/>
      <dgm:constr type="primFontSz" for="des" forName="childTextArrow" val="65"/>
      <dgm:constr type="primFontSz" for="des" forName="childTextBox" refType="primFontSz" refFor="des" refForName="childTextArrow" op="equ"/>
    </dgm:constrLst>
    <dgm:ruleLst/>
    <dgm:forEach name="Name1" axis="ch" ptType="node" st="-1" step="-1">
      <dgm:choose name="Name2">
        <dgm:if name="Name3" axis="self" ptType="node" func="revPos" op="equ" val="1">
          <dgm:layoutNode name="boxAndChildren">
            <dgm:alg type="composite"/>
            <dgm:shape xmlns:r="http://schemas.openxmlformats.org/officeDocument/2006/relationships" r:blip="">
              <dgm:adjLst/>
            </dgm:shape>
            <dgm:presOf/>
            <dgm:choose name="Name4">
              <dgm:if name="Name5" axis="ch" ptType="node" func="cnt" op="gte" val="1">
                <dgm:constrLst>
                  <dgm:constr type="w" for="ch" forName="parentTextBox" refType="w"/>
                  <dgm:constr type="h" for="ch" forName="parentTextBox" refType="h" fact="0.54"/>
                  <dgm:constr type="t" for="ch" forName="parentTextBox"/>
                  <dgm:constr type="w" for="ch" forName="entireBox" refType="w"/>
                  <dgm:constr type="h" for="ch" forName="entireBox" refType="h"/>
                  <dgm:constr type="w" for="ch" forName="descendantBox" refType="w"/>
                  <dgm:constr type="b" for="ch" forName="descendantBox" refType="h" fact="0.98"/>
                  <dgm:constr type="h" for="ch" forName="descendantBox" refType="h" fact="0.46"/>
                </dgm:constrLst>
              </dgm:if>
              <dgm:else name="Name6">
                <dgm:constrLst>
                  <dgm:constr type="w" for="ch" forName="parentTextBox" refType="w"/>
                  <dgm:constr type="h" for="ch" forName="parentTextBox" refType="h"/>
                </dgm:constrLst>
              </dgm:else>
            </dgm:choose>
            <dgm:ruleLst/>
            <dgm:layoutNode name="parentTextBox">
              <dgm:alg type="tx"/>
              <dgm:choose name="Name7">
                <dgm:if name="Name8" axis="ch" ptType="node" func="cnt" op="gte" val="1">
                  <dgm:shape xmlns:r="http://schemas.openxmlformats.org/officeDocument/2006/relationships" type="rect" r:blip="" zOrderOff="1" hideGeom="1">
                    <dgm:adjLst/>
                  </dgm:shape>
                </dgm:if>
                <dgm:else name="Name9">
                  <dgm:shape xmlns:r="http://schemas.openxmlformats.org/officeDocument/2006/relationships" type="rect" r:blip="">
                    <dgm:adjLst/>
                  </dgm:shape>
                </dgm:else>
              </dgm:choose>
              <dgm:presOf axis="self"/>
              <dgm:constrLst/>
              <dgm:ruleLst>
                <dgm:rule type="primFontSz" val="5" fact="NaN" max="NaN"/>
              </dgm:ruleLst>
            </dgm:layoutNode>
            <dgm:choose name="Name10">
              <dgm:if name="Name11" axis="ch" ptType="node" func="cnt" op="gte" val="1">
                <dgm:layoutNode name="entireBox">
                  <dgm:alg type="sp"/>
                  <dgm:shape xmlns:r="http://schemas.openxmlformats.org/officeDocument/2006/relationships" type="rect" r:blip="">
                    <dgm:adjLst/>
                  </dgm:shape>
                  <dgm:presOf axis="self"/>
                  <dgm:constrLst/>
                  <dgm:ruleLst/>
                </dgm:layoutNode>
                <dgm:layoutNode name="descendantBox" styleLbl="fgAccFollowNode1">
                  <dgm:choose name="Name12">
                    <dgm:if name="Name13" func="var" arg="dir" op="equ" val="norm">
                      <dgm:alg type="lin"/>
                    </dgm:if>
                    <dgm:else name="Name14">
                      <dgm:alg type="lin">
                        <dgm:param type="linDir" val="fromR"/>
                      </dgm:alg>
                    </dgm:else>
                  </dgm:choose>
                  <dgm:shape xmlns:r="http://schemas.openxmlformats.org/officeDocument/2006/relationships" r:blip="">
                    <dgm:adjLst/>
                  </dgm:shape>
                  <dgm:presOf/>
                  <dgm:constrLst>
                    <dgm:constr type="w" for="ch" forName="childTextBox" refType="w"/>
                    <dgm:constr type="h" for="ch" forName="childTextBox" refType="h"/>
                  </dgm:constrLst>
                  <dgm:ruleLst/>
                  <dgm:forEach name="Name15" axis="ch" ptType="node">
                    <dgm:layoutNode name="childTextBox"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16"/>
            </dgm:choose>
          </dgm:layoutNode>
        </dgm:if>
        <dgm:else name="Name17">
          <dgm:layoutNode name="arrowAndChildren">
            <dgm:alg type="composite"/>
            <dgm:shape xmlns:r="http://schemas.openxmlformats.org/officeDocument/2006/relationships" r:blip="">
              <dgm:adjLst/>
            </dgm:shape>
            <dgm:presOf/>
            <dgm:choose name="Name18">
              <dgm:if name="Name19" axis="ch" ptType="node" func="cnt" op="gte" val="1">
                <dgm:constrLst>
                  <dgm:constr type="w" for="ch" forName="parentTextArrow" refType="w"/>
                  <dgm:constr type="t" for="ch" forName="parentTextArrow"/>
                  <dgm:constr type="h" for="ch" forName="parentTextArrow" refType="h" fact="0.351"/>
                  <dgm:constr type="w" for="ch" forName="arrow" refType="w"/>
                  <dgm:constr type="h" for="ch" forName="arrow" refType="h"/>
                  <dgm:constr type="w" for="ch" forName="descendantArrow" refType="w"/>
                  <dgm:constr type="b" for="ch" forName="descendantArrow" refType="h" fact="0.65"/>
                  <dgm:constr type="h" for="ch" forName="descendantArrow" refType="h" fact="0.299"/>
                </dgm:constrLst>
              </dgm:if>
              <dgm:else name="Name20">
                <dgm:constrLst>
                  <dgm:constr type="w" for="ch" forName="parentTextArrow" refType="w"/>
                  <dgm:constr type="h" for="ch" forName="parentTextArrow" refType="h"/>
                </dgm:constrLst>
              </dgm:else>
            </dgm:choose>
            <dgm:ruleLst/>
            <dgm:layoutNode name="parentTextArrow">
              <dgm:alg type="tx"/>
              <dgm:choose name="Name21">
                <dgm:if name="Name22" axis="ch" ptType="node" func="cnt" op="gte" val="1">
                  <dgm:shape xmlns:r="http://schemas.openxmlformats.org/officeDocument/2006/relationships" type="rect" r:blip="" zOrderOff="1" hideGeom="1">
                    <dgm:adjLst/>
                  </dgm:shape>
                </dgm:if>
                <dgm:else name="Name23">
                  <dgm:shape xmlns:r="http://schemas.openxmlformats.org/officeDocument/2006/relationships" rot="180" type="upArrowCallout" r:blip="">
                    <dgm:adjLst/>
                  </dgm:shape>
                </dgm:else>
              </dgm:choose>
              <dgm:presOf axis="self"/>
              <dgm:constrLst/>
              <dgm:ruleLst>
                <dgm:rule type="primFontSz" val="5" fact="NaN" max="NaN"/>
              </dgm:ruleLst>
            </dgm:layoutNode>
            <dgm:choose name="Name24">
              <dgm:if name="Name25" axis="ch" ptType="node" func="cnt" op="gte" val="1">
                <dgm:layoutNode name="arrow">
                  <dgm:alg type="sp"/>
                  <dgm:shape xmlns:r="http://schemas.openxmlformats.org/officeDocument/2006/relationships" rot="180" type="upArrowCallout" r:blip="">
                    <dgm:adjLst/>
                  </dgm:shape>
                  <dgm:presOf axis="self"/>
                  <dgm:constrLst/>
                  <dgm:ruleLst/>
                </dgm:layoutNode>
                <dgm:layoutNode name="descendantArrow">
                  <dgm:choose name="Name26">
                    <dgm:if name="Name27" func="var" arg="dir" op="equ" val="norm">
                      <dgm:alg type="lin"/>
                    </dgm:if>
                    <dgm:else name="Name28">
                      <dgm:alg type="lin">
                        <dgm:param type="linDir" val="fromR"/>
                      </dgm:alg>
                    </dgm:else>
                  </dgm:choose>
                  <dgm:shape xmlns:r="http://schemas.openxmlformats.org/officeDocument/2006/relationships" r:blip="">
                    <dgm:adjLst/>
                  </dgm:shape>
                  <dgm:presOf/>
                  <dgm:constrLst>
                    <dgm:constr type="w" for="ch" forName="childTextArrow" refType="w"/>
                    <dgm:constr type="h" for="ch" forName="childTextArrow" refType="h"/>
                  </dgm:constrLst>
                  <dgm:ruleLst/>
                  <dgm:forEach name="Name29" axis="ch" ptType="node">
                    <dgm:layoutNode name="childTextArrow" styleLbl="fgAccFollowNode1">
                      <dgm:varLst>
                        <dgm:bulletEnabled val="1"/>
                      </dgm:varLst>
                      <dgm:alg type="tx"/>
                      <dgm:shape xmlns:r="http://schemas.openxmlformats.org/officeDocument/2006/relationships" type="rect" r:blip="">
                        <dgm:adjLst/>
                      </dgm:shape>
                      <dgm:presOf axis="desOrSelf" ptType="node"/>
                      <dgm:constrLst>
                        <dgm:constr type="tMarg" refType="primFontSz" fact="0.1"/>
                        <dgm:constr type="bMarg" refType="primFontSz" fact="0.1"/>
                      </dgm:constrLst>
                      <dgm:ruleLst>
                        <dgm:rule type="primFontSz" val="5" fact="NaN" max="NaN"/>
                      </dgm:ruleLst>
                    </dgm:layoutNode>
                  </dgm:forEach>
                </dgm:layoutNode>
              </dgm:if>
              <dgm:else name="Name30"/>
            </dgm:choose>
          </dgm:layoutNode>
        </dgm:else>
      </dgm:choose>
      <dgm:forEach name="Name31" axis="precedSib" ptType="sibTrans" st="-1" cnt="1">
        <dgm:layoutNode name="sp">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F6FBC31-3F3F-40A8-84DF-BE3B4616B22A}" type="datetimeFigureOut">
              <a:rPr lang="en-IN" smtClean="0"/>
              <a:t>19-08-2025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9FE326-85E6-4395-8F28-A8F972B7BB4E}" type="slidenum">
              <a:rPr lang="en-IN" smtClean="0"/>
              <a:t>‹#›</a:t>
            </a:fld>
            <a:endParaRPr lang="en-IN"/>
          </a:p>
        </p:txBody>
      </p:sp>
    </p:spTree>
    <p:extLst>
      <p:ext uri="{BB962C8B-B14F-4D97-AF65-F5344CB8AC3E}">
        <p14:creationId xmlns:p14="http://schemas.microsoft.com/office/powerpoint/2010/main" val="19937608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4B19AD-E795-8469-CB7A-8D1393914F3B}"/>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B09FC3E-A433-5720-2C47-B218104854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233EDBC-57D9-C6A6-6869-371DC35FAC4A}"/>
              </a:ext>
            </a:extLst>
          </p:cNvPr>
          <p:cNvSpPr>
            <a:spLocks noGrp="1"/>
          </p:cNvSpPr>
          <p:nvPr>
            <p:ph type="dt" sz="half" idx="10"/>
          </p:nvPr>
        </p:nvSpPr>
        <p:spPr/>
        <p:txBody>
          <a:bodyPr/>
          <a:lstStyle/>
          <a:p>
            <a:fld id="{CAB0B00A-0031-4EDD-BEBB-B131E3F68B8B}" type="datetime1">
              <a:rPr lang="en-IN" smtClean="0"/>
              <a:t>19-08-2025</a:t>
            </a:fld>
            <a:endParaRPr lang="en-IN"/>
          </a:p>
        </p:txBody>
      </p:sp>
      <p:sp>
        <p:nvSpPr>
          <p:cNvPr id="5" name="Footer Placeholder 4">
            <a:extLst>
              <a:ext uri="{FF2B5EF4-FFF2-40B4-BE49-F238E27FC236}">
                <a16:creationId xmlns:a16="http://schemas.microsoft.com/office/drawing/2014/main" id="{A8B1DC6D-FB05-89AF-D06E-2A214B26AC59}"/>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E5979841-7A1B-1D77-4E0D-F440971A186C}"/>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4474159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359D05-52FA-1788-519F-7A7F6048A04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F32B93A4-5BFE-2E5E-89BD-A9A9F0DE2B6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8D6E1C-2039-6998-16BF-892E575CFF2A}"/>
              </a:ext>
            </a:extLst>
          </p:cNvPr>
          <p:cNvSpPr>
            <a:spLocks noGrp="1"/>
          </p:cNvSpPr>
          <p:nvPr>
            <p:ph type="dt" sz="half" idx="10"/>
          </p:nvPr>
        </p:nvSpPr>
        <p:spPr/>
        <p:txBody>
          <a:bodyPr/>
          <a:lstStyle/>
          <a:p>
            <a:fld id="{C911ADB8-9CB7-40E6-87C8-C7EB8EBBAF06}" type="datetime1">
              <a:rPr lang="en-IN" smtClean="0"/>
              <a:t>19-08-2025</a:t>
            </a:fld>
            <a:endParaRPr lang="en-IN"/>
          </a:p>
        </p:txBody>
      </p:sp>
      <p:sp>
        <p:nvSpPr>
          <p:cNvPr id="5" name="Footer Placeholder 4">
            <a:extLst>
              <a:ext uri="{FF2B5EF4-FFF2-40B4-BE49-F238E27FC236}">
                <a16:creationId xmlns:a16="http://schemas.microsoft.com/office/drawing/2014/main" id="{BA389FC5-03A9-A2BE-8045-500B370839C0}"/>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8B4A79DC-4A34-B800-8BFC-C92A202FB94B}"/>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8875018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A66ADF1-8D2B-E20D-C592-6643F0F627D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57D4B32-ED38-6AD9-3A88-BEE47D427E9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3D39A2-CFE5-7E4C-6E1A-FABC5CF177F3}"/>
              </a:ext>
            </a:extLst>
          </p:cNvPr>
          <p:cNvSpPr>
            <a:spLocks noGrp="1"/>
          </p:cNvSpPr>
          <p:nvPr>
            <p:ph type="dt" sz="half" idx="10"/>
          </p:nvPr>
        </p:nvSpPr>
        <p:spPr/>
        <p:txBody>
          <a:bodyPr/>
          <a:lstStyle/>
          <a:p>
            <a:fld id="{6903956E-FF61-4FBC-8614-5AF891B621A7}" type="datetime1">
              <a:rPr lang="en-IN" smtClean="0"/>
              <a:t>19-08-2025</a:t>
            </a:fld>
            <a:endParaRPr lang="en-IN"/>
          </a:p>
        </p:txBody>
      </p:sp>
      <p:sp>
        <p:nvSpPr>
          <p:cNvPr id="5" name="Footer Placeholder 4">
            <a:extLst>
              <a:ext uri="{FF2B5EF4-FFF2-40B4-BE49-F238E27FC236}">
                <a16:creationId xmlns:a16="http://schemas.microsoft.com/office/drawing/2014/main" id="{A758CE03-A02D-B61D-500E-33B067F58A15}"/>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32BFA42C-489C-58FC-CFE2-833549C6DC3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40133122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16841F-4D47-CCA2-58EC-D8D2EE9AF01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C907BEF-2C9D-42DC-3411-00B3A39BC08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736B5C3-B400-8ED2-C857-CC6B3B6EB6B7}"/>
              </a:ext>
            </a:extLst>
          </p:cNvPr>
          <p:cNvSpPr>
            <a:spLocks noGrp="1"/>
          </p:cNvSpPr>
          <p:nvPr>
            <p:ph type="dt" sz="half" idx="10"/>
          </p:nvPr>
        </p:nvSpPr>
        <p:spPr/>
        <p:txBody>
          <a:bodyPr/>
          <a:lstStyle/>
          <a:p>
            <a:fld id="{218D233B-F1E7-4818-B22D-9EDEAA6025FD}" type="datetime1">
              <a:rPr lang="en-IN" smtClean="0"/>
              <a:t>19-08-2025</a:t>
            </a:fld>
            <a:endParaRPr lang="en-IN"/>
          </a:p>
        </p:txBody>
      </p:sp>
      <p:sp>
        <p:nvSpPr>
          <p:cNvPr id="5" name="Footer Placeholder 4">
            <a:extLst>
              <a:ext uri="{FF2B5EF4-FFF2-40B4-BE49-F238E27FC236}">
                <a16:creationId xmlns:a16="http://schemas.microsoft.com/office/drawing/2014/main" id="{77C63E68-219E-B6BD-06FF-D09E8B6D7CE6}"/>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F927A96D-72D0-92EE-3B5C-8BFD78B7D7AD}"/>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4123341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72F04E-14BF-8146-F649-927656875C4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8EC510D-E40E-01C5-FB7F-09741C6C960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7E5ACC9-6839-7636-07F4-E47B104A0B91}"/>
              </a:ext>
            </a:extLst>
          </p:cNvPr>
          <p:cNvSpPr>
            <a:spLocks noGrp="1"/>
          </p:cNvSpPr>
          <p:nvPr>
            <p:ph type="dt" sz="half" idx="10"/>
          </p:nvPr>
        </p:nvSpPr>
        <p:spPr/>
        <p:txBody>
          <a:bodyPr/>
          <a:lstStyle/>
          <a:p>
            <a:fld id="{2A543A29-4BB0-4075-8E30-7986497052F0}" type="datetime1">
              <a:rPr lang="en-IN" smtClean="0"/>
              <a:t>19-08-2025</a:t>
            </a:fld>
            <a:endParaRPr lang="en-IN"/>
          </a:p>
        </p:txBody>
      </p:sp>
      <p:sp>
        <p:nvSpPr>
          <p:cNvPr id="5" name="Footer Placeholder 4">
            <a:extLst>
              <a:ext uri="{FF2B5EF4-FFF2-40B4-BE49-F238E27FC236}">
                <a16:creationId xmlns:a16="http://schemas.microsoft.com/office/drawing/2014/main" id="{331B4601-E63D-A03B-1DD8-CFB63233DA53}"/>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F609B235-6487-BCE9-DFAA-764CDD446CFE}"/>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376938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612733-E66D-2C01-CE97-F41A211F2EDC}"/>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778475-62F3-3BA2-991E-7D770F7AA9A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66E4499-7667-A5BF-CFBF-9B3734E0407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39E2D099-6445-5C93-00AE-432EFD0706EB}"/>
              </a:ext>
            </a:extLst>
          </p:cNvPr>
          <p:cNvSpPr>
            <a:spLocks noGrp="1"/>
          </p:cNvSpPr>
          <p:nvPr>
            <p:ph type="dt" sz="half" idx="10"/>
          </p:nvPr>
        </p:nvSpPr>
        <p:spPr/>
        <p:txBody>
          <a:bodyPr/>
          <a:lstStyle/>
          <a:p>
            <a:fld id="{C1228DEB-068D-4137-AD7C-2A99AB9732F4}" type="datetime1">
              <a:rPr lang="en-IN" smtClean="0"/>
              <a:t>19-08-2025</a:t>
            </a:fld>
            <a:endParaRPr lang="en-IN"/>
          </a:p>
        </p:txBody>
      </p:sp>
      <p:sp>
        <p:nvSpPr>
          <p:cNvPr id="6" name="Footer Placeholder 5">
            <a:extLst>
              <a:ext uri="{FF2B5EF4-FFF2-40B4-BE49-F238E27FC236}">
                <a16:creationId xmlns:a16="http://schemas.microsoft.com/office/drawing/2014/main" id="{6C5B21F9-91D3-7C2A-79CF-2138303F1B9C}"/>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CA1F9FC0-4A14-8219-84DC-B1D61698EE4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048578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67B0A1-9BD6-B0A3-1102-E0773ECBB3FD}"/>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3E87F29-AEDA-BDF7-8C0B-52CF6D178C8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9DAB8B1-DB15-81F7-48C3-A6308F8FEA5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50A757F-7720-AA2F-16DB-5B4172569D1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7578B9F-AEC2-1CCB-17EA-93BC35E420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3ADDEEA-4DF4-410A-B65E-F750E83FBB36}"/>
              </a:ext>
            </a:extLst>
          </p:cNvPr>
          <p:cNvSpPr>
            <a:spLocks noGrp="1"/>
          </p:cNvSpPr>
          <p:nvPr>
            <p:ph type="dt" sz="half" idx="10"/>
          </p:nvPr>
        </p:nvSpPr>
        <p:spPr/>
        <p:txBody>
          <a:bodyPr/>
          <a:lstStyle/>
          <a:p>
            <a:fld id="{040CC2F0-EA24-4949-874F-5F13F434AA44}" type="datetime1">
              <a:rPr lang="en-IN" smtClean="0"/>
              <a:t>19-08-2025</a:t>
            </a:fld>
            <a:endParaRPr lang="en-IN"/>
          </a:p>
        </p:txBody>
      </p:sp>
      <p:sp>
        <p:nvSpPr>
          <p:cNvPr id="8" name="Footer Placeholder 7">
            <a:extLst>
              <a:ext uri="{FF2B5EF4-FFF2-40B4-BE49-F238E27FC236}">
                <a16:creationId xmlns:a16="http://schemas.microsoft.com/office/drawing/2014/main" id="{90F839C7-3F7C-98F3-A612-DE6079BE9163}"/>
              </a:ext>
            </a:extLst>
          </p:cNvPr>
          <p:cNvSpPr>
            <a:spLocks noGrp="1"/>
          </p:cNvSpPr>
          <p:nvPr>
            <p:ph type="ftr" sz="quarter" idx="11"/>
          </p:nvPr>
        </p:nvSpPr>
        <p:spPr/>
        <p:txBody>
          <a:bodyPr/>
          <a:lstStyle/>
          <a:p>
            <a:r>
              <a:rPr lang="en-IN"/>
              <a:t>Galgotias University</a:t>
            </a:r>
          </a:p>
        </p:txBody>
      </p:sp>
      <p:sp>
        <p:nvSpPr>
          <p:cNvPr id="9" name="Slide Number Placeholder 8">
            <a:extLst>
              <a:ext uri="{FF2B5EF4-FFF2-40B4-BE49-F238E27FC236}">
                <a16:creationId xmlns:a16="http://schemas.microsoft.com/office/drawing/2014/main" id="{A6ED60D5-B96E-CB10-EF10-24D390209158}"/>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249361041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1685F8-3F04-96B2-DFBB-F5EA7C78F863}"/>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8A8FDE9-0DB9-E2EC-9EDB-3F7928924032}"/>
              </a:ext>
            </a:extLst>
          </p:cNvPr>
          <p:cNvSpPr>
            <a:spLocks noGrp="1"/>
          </p:cNvSpPr>
          <p:nvPr>
            <p:ph type="dt" sz="half" idx="10"/>
          </p:nvPr>
        </p:nvSpPr>
        <p:spPr/>
        <p:txBody>
          <a:bodyPr/>
          <a:lstStyle/>
          <a:p>
            <a:fld id="{D9FCA4BE-841D-4DBA-BF59-98160D016E95}" type="datetime1">
              <a:rPr lang="en-IN" smtClean="0"/>
              <a:t>19-08-2025</a:t>
            </a:fld>
            <a:endParaRPr lang="en-IN"/>
          </a:p>
        </p:txBody>
      </p:sp>
      <p:sp>
        <p:nvSpPr>
          <p:cNvPr id="4" name="Footer Placeholder 3">
            <a:extLst>
              <a:ext uri="{FF2B5EF4-FFF2-40B4-BE49-F238E27FC236}">
                <a16:creationId xmlns:a16="http://schemas.microsoft.com/office/drawing/2014/main" id="{B76EA0CC-2F72-01A7-0018-794D28895805}"/>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D1946089-63E6-1B47-884D-22AD3D59DAD3}"/>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3951771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C668AA3-F340-1EBC-A758-E63E971B3C45}"/>
              </a:ext>
            </a:extLst>
          </p:cNvPr>
          <p:cNvSpPr>
            <a:spLocks noGrp="1"/>
          </p:cNvSpPr>
          <p:nvPr>
            <p:ph type="dt" sz="half" idx="10"/>
          </p:nvPr>
        </p:nvSpPr>
        <p:spPr/>
        <p:txBody>
          <a:bodyPr/>
          <a:lstStyle/>
          <a:p>
            <a:fld id="{2EA9DE3D-92F0-4B90-9BC3-DF561ACCB514}" type="datetime1">
              <a:rPr lang="en-IN" smtClean="0"/>
              <a:t>19-08-2025</a:t>
            </a:fld>
            <a:endParaRPr lang="en-IN"/>
          </a:p>
        </p:txBody>
      </p:sp>
      <p:sp>
        <p:nvSpPr>
          <p:cNvPr id="3" name="Footer Placeholder 2">
            <a:extLst>
              <a:ext uri="{FF2B5EF4-FFF2-40B4-BE49-F238E27FC236}">
                <a16:creationId xmlns:a16="http://schemas.microsoft.com/office/drawing/2014/main" id="{15C5A41D-81C9-E2BD-E9AF-3AA5DB41DC6F}"/>
              </a:ext>
            </a:extLst>
          </p:cNvPr>
          <p:cNvSpPr>
            <a:spLocks noGrp="1"/>
          </p:cNvSpPr>
          <p:nvPr>
            <p:ph type="ftr" sz="quarter" idx="11"/>
          </p:nvPr>
        </p:nvSpPr>
        <p:spPr/>
        <p:txBody>
          <a:bodyPr/>
          <a:lstStyle/>
          <a:p>
            <a:r>
              <a:rPr lang="en-IN"/>
              <a:t>Galgotias University</a:t>
            </a:r>
          </a:p>
        </p:txBody>
      </p:sp>
      <p:sp>
        <p:nvSpPr>
          <p:cNvPr id="4" name="Slide Number Placeholder 3">
            <a:extLst>
              <a:ext uri="{FF2B5EF4-FFF2-40B4-BE49-F238E27FC236}">
                <a16:creationId xmlns:a16="http://schemas.microsoft.com/office/drawing/2014/main" id="{F1F962B3-3ADB-9572-0FD2-4DB07FD8763A}"/>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375577229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3CF039-A9DA-5A12-2BF1-B6433B9DF3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C6751A8-C228-5300-A485-3F129FD363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9584203-9632-6129-E4C9-0F99428BB68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6945EB5-72B0-9141-EA99-820C022CC386}"/>
              </a:ext>
            </a:extLst>
          </p:cNvPr>
          <p:cNvSpPr>
            <a:spLocks noGrp="1"/>
          </p:cNvSpPr>
          <p:nvPr>
            <p:ph type="dt" sz="half" idx="10"/>
          </p:nvPr>
        </p:nvSpPr>
        <p:spPr/>
        <p:txBody>
          <a:bodyPr/>
          <a:lstStyle/>
          <a:p>
            <a:fld id="{44A4D748-5313-48F5-9420-28CC4F9D5D65}" type="datetime1">
              <a:rPr lang="en-IN" smtClean="0"/>
              <a:t>19-08-2025</a:t>
            </a:fld>
            <a:endParaRPr lang="en-IN"/>
          </a:p>
        </p:txBody>
      </p:sp>
      <p:sp>
        <p:nvSpPr>
          <p:cNvPr id="6" name="Footer Placeholder 5">
            <a:extLst>
              <a:ext uri="{FF2B5EF4-FFF2-40B4-BE49-F238E27FC236}">
                <a16:creationId xmlns:a16="http://schemas.microsoft.com/office/drawing/2014/main" id="{A273D456-31B6-1D53-751D-AC82FEAB700D}"/>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CBC32809-415E-2282-E04D-9B200C1C352E}"/>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105967311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584906-117D-5407-AA07-22F539EE4D5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636F0D2-D921-4FA7-DA84-8E8520EED99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AD2AD95-AB02-5A07-7492-E9E0B8545F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92380F9-07CE-6F7A-6038-870977B023CB}"/>
              </a:ext>
            </a:extLst>
          </p:cNvPr>
          <p:cNvSpPr>
            <a:spLocks noGrp="1"/>
          </p:cNvSpPr>
          <p:nvPr>
            <p:ph type="dt" sz="half" idx="10"/>
          </p:nvPr>
        </p:nvSpPr>
        <p:spPr/>
        <p:txBody>
          <a:bodyPr/>
          <a:lstStyle/>
          <a:p>
            <a:fld id="{8E259F97-4389-4CF0-A3AF-539E1666475E}" type="datetime1">
              <a:rPr lang="en-IN" smtClean="0"/>
              <a:t>19-08-2025</a:t>
            </a:fld>
            <a:endParaRPr lang="en-IN"/>
          </a:p>
        </p:txBody>
      </p:sp>
      <p:sp>
        <p:nvSpPr>
          <p:cNvPr id="6" name="Footer Placeholder 5">
            <a:extLst>
              <a:ext uri="{FF2B5EF4-FFF2-40B4-BE49-F238E27FC236}">
                <a16:creationId xmlns:a16="http://schemas.microsoft.com/office/drawing/2014/main" id="{3B35F0A5-FF26-EF42-9F4E-7B487ABBDC60}"/>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A6CE9705-E90F-F624-39D6-6FCBE3A7BA48}"/>
              </a:ext>
            </a:extLst>
          </p:cNvPr>
          <p:cNvSpPr>
            <a:spLocks noGrp="1"/>
          </p:cNvSpPr>
          <p:nvPr>
            <p:ph type="sldNum" sz="quarter" idx="12"/>
          </p:nvPr>
        </p:nvSpPr>
        <p:spPr/>
        <p:txBody>
          <a:bodyPr/>
          <a:lstStyle/>
          <a:p>
            <a:fld id="{26510230-8DD5-4BA5-AB2D-CA30FC08F9D7}" type="slidenum">
              <a:rPr lang="en-IN" smtClean="0"/>
              <a:t>‹#›</a:t>
            </a:fld>
            <a:endParaRPr lang="en-IN"/>
          </a:p>
        </p:txBody>
      </p:sp>
    </p:spTree>
    <p:extLst>
      <p:ext uri="{BB962C8B-B14F-4D97-AF65-F5344CB8AC3E}">
        <p14:creationId xmlns:p14="http://schemas.microsoft.com/office/powerpoint/2010/main" val="83355821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EAADD83-735E-A88A-3D7F-6385A1A746F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167D101-3984-8795-F0E9-CFAF99A144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4624CD-D795-52B1-6203-0AF8F58B88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9381F908-E6B3-4617-92D9-99814B0B813F}" type="datetime1">
              <a:rPr lang="en-IN" smtClean="0"/>
              <a:t>19-08-2025</a:t>
            </a:fld>
            <a:endParaRPr lang="en-IN"/>
          </a:p>
        </p:txBody>
      </p:sp>
      <p:sp>
        <p:nvSpPr>
          <p:cNvPr id="5" name="Footer Placeholder 4">
            <a:extLst>
              <a:ext uri="{FF2B5EF4-FFF2-40B4-BE49-F238E27FC236}">
                <a16:creationId xmlns:a16="http://schemas.microsoft.com/office/drawing/2014/main" id="{491CF967-AE37-65C8-EF03-EB7E3B912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en-IN"/>
              <a:t>Galgotias University</a:t>
            </a:r>
          </a:p>
        </p:txBody>
      </p:sp>
      <p:sp>
        <p:nvSpPr>
          <p:cNvPr id="6" name="Slide Number Placeholder 5">
            <a:extLst>
              <a:ext uri="{FF2B5EF4-FFF2-40B4-BE49-F238E27FC236}">
                <a16:creationId xmlns:a16="http://schemas.microsoft.com/office/drawing/2014/main" id="{C47BD2C0-494D-F5DE-E18D-99B852BA509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6510230-8DD5-4BA5-AB2D-CA30FC08F9D7}" type="slidenum">
              <a:rPr lang="en-IN" smtClean="0"/>
              <a:t>‹#›</a:t>
            </a:fld>
            <a:endParaRPr lang="en-IN"/>
          </a:p>
        </p:txBody>
      </p:sp>
    </p:spTree>
    <p:extLst>
      <p:ext uri="{BB962C8B-B14F-4D97-AF65-F5344CB8AC3E}">
        <p14:creationId xmlns:p14="http://schemas.microsoft.com/office/powerpoint/2010/main" val="5326660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g"/></Relationships>
</file>

<file path=ppt/slides/_rels/slide1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5.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7.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16.png"/><Relationship Id="rId4" Type="http://schemas.openxmlformats.org/officeDocument/2006/relationships/image" Target="../media/image15.png"/></Relationships>
</file>

<file path=ppt/slides/_rels/slide18.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0.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 Id="rId5" Type="http://schemas.openxmlformats.org/officeDocument/2006/relationships/image" Target="../media/image8.sv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8" Type="http://schemas.openxmlformats.org/officeDocument/2006/relationships/image" Target="../media/image3.jp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jpg"/><Relationship Id="rId7" Type="http://schemas.openxmlformats.org/officeDocument/2006/relationships/image" Target="../media/image10.svg"/><Relationship Id="rId2" Type="http://schemas.openxmlformats.org/officeDocument/2006/relationships/image" Target="../media/image4.jpe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sv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0671A8AE-40A1-4631-A6B8-581AFF0654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blue and purple dots&#10;&#10;Description automatically generated">
            <a:extLst>
              <a:ext uri="{FF2B5EF4-FFF2-40B4-BE49-F238E27FC236}">
                <a16:creationId xmlns:a16="http://schemas.microsoft.com/office/drawing/2014/main" id="{B854E15F-5609-7D3B-3655-6DE3E5980655}"/>
              </a:ext>
            </a:extLst>
          </p:cNvPr>
          <p:cNvPicPr>
            <a:picLocks noChangeAspect="1"/>
          </p:cNvPicPr>
          <p:nvPr/>
        </p:nvPicPr>
        <p:blipFill>
          <a:blip r:embed="rId2"/>
          <a:srcRect l="5200"/>
          <a:stretch/>
        </p:blipFill>
        <p:spPr>
          <a:xfrm>
            <a:off x="3523488" y="10"/>
            <a:ext cx="8668512" cy="6857990"/>
          </a:xfrm>
          <a:prstGeom prst="rect">
            <a:avLst/>
          </a:prstGeom>
        </p:spPr>
      </p:pic>
      <p:sp>
        <p:nvSpPr>
          <p:cNvPr id="11" name="Rectangle 10">
            <a:extLst>
              <a:ext uri="{FF2B5EF4-FFF2-40B4-BE49-F238E27FC236}">
                <a16:creationId xmlns:a16="http://schemas.microsoft.com/office/drawing/2014/main" id="{AB58EF07-17C2-48CF-ABB0-EEF1F17CB8F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 y="0"/>
            <a:ext cx="9339206" cy="6858000"/>
          </a:xfrm>
          <a:prstGeom prst="rect">
            <a:avLst/>
          </a:prstGeom>
          <a:gradFill>
            <a:gsLst>
              <a:gs pos="58000">
                <a:schemeClr val="tx1"/>
              </a:gs>
              <a:gs pos="33000">
                <a:schemeClr val="tx1">
                  <a:alpha val="64000"/>
                </a:schemeClr>
              </a:gs>
              <a:gs pos="0">
                <a:schemeClr val="tx1">
                  <a:alpha val="0"/>
                </a:schemeClr>
              </a:gs>
              <a:gs pos="100000">
                <a:schemeClr val="tx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2B4841D-4109-20CB-B253-8EF7C080604D}"/>
              </a:ext>
            </a:extLst>
          </p:cNvPr>
          <p:cNvSpPr>
            <a:spLocks noGrp="1"/>
          </p:cNvSpPr>
          <p:nvPr>
            <p:ph type="ctrTitle"/>
          </p:nvPr>
        </p:nvSpPr>
        <p:spPr>
          <a:xfrm>
            <a:off x="477981" y="1122362"/>
            <a:ext cx="8366216" cy="4909225"/>
          </a:xfrm>
        </p:spPr>
        <p:txBody>
          <a:bodyPr anchor="b">
            <a:normAutofit/>
          </a:bodyPr>
          <a:lstStyle/>
          <a:p>
            <a:pPr algn="l"/>
            <a:br>
              <a:rPr lang="en-IN" sz="3200" b="1" dirty="0">
                <a:solidFill>
                  <a:schemeClr val="bg1"/>
                </a:solidFill>
                <a:latin typeface="Georgia" panose="02040502050405020303" pitchFamily="18" charset="0"/>
                <a:cs typeface="Arial" panose="020B0604020202020204" pitchFamily="34" charset="0"/>
              </a:rPr>
            </a:br>
            <a:r>
              <a:rPr lang="en-IN" sz="3200" b="1" dirty="0">
                <a:solidFill>
                  <a:schemeClr val="bg1"/>
                </a:solidFill>
                <a:latin typeface="Georgia" panose="02040502050405020303" pitchFamily="18" charset="0"/>
                <a:cs typeface="Arial" panose="020B0604020202020204" pitchFamily="34" charset="0"/>
              </a:rPr>
              <a:t>Efficient Algorithm, Complexity &amp; Asymptotic Notation</a:t>
            </a:r>
            <a:br>
              <a:rPr lang="en-IN" sz="4800" b="1" dirty="0">
                <a:solidFill>
                  <a:schemeClr val="bg1"/>
                </a:solidFill>
                <a:latin typeface="Georgia" panose="02040502050405020303" pitchFamily="18" charset="0"/>
                <a:cs typeface="Arial" panose="020B0604020202020204" pitchFamily="34" charset="0"/>
              </a:rPr>
            </a:br>
            <a:br>
              <a:rPr lang="en-IN" sz="4800" b="1" dirty="0">
                <a:solidFill>
                  <a:schemeClr val="bg1"/>
                </a:solidFill>
                <a:latin typeface="Georgia" panose="02040502050405020303" pitchFamily="18" charset="0"/>
                <a:cs typeface="Arial" panose="020B0604020202020204" pitchFamily="34" charset="0"/>
              </a:rPr>
            </a:br>
            <a:br>
              <a:rPr lang="en-IN" sz="4800" b="1" dirty="0">
                <a:solidFill>
                  <a:schemeClr val="bg1"/>
                </a:solidFill>
                <a:latin typeface="Georgia" panose="02040502050405020303" pitchFamily="18" charset="0"/>
                <a:cs typeface="Arial" panose="020B0604020202020204" pitchFamily="34" charset="0"/>
              </a:rPr>
            </a:br>
            <a:br>
              <a:rPr lang="en-IN" sz="4800" b="1" dirty="0">
                <a:solidFill>
                  <a:schemeClr val="bg1"/>
                </a:solidFill>
                <a:latin typeface="Georgia" panose="02040502050405020303" pitchFamily="18" charset="0"/>
                <a:cs typeface="Arial" panose="020B0604020202020204" pitchFamily="34" charset="0"/>
              </a:rPr>
            </a:br>
            <a:r>
              <a:rPr lang="en-IN" sz="1800" b="1" dirty="0">
                <a:solidFill>
                  <a:schemeClr val="bg1"/>
                </a:solidFill>
                <a:latin typeface="Georgia" panose="02040502050405020303" pitchFamily="18" charset="0"/>
                <a:cs typeface="Arial" panose="020B0604020202020204" pitchFamily="34" charset="0"/>
              </a:rPr>
              <a:t>Session No.: 2</a:t>
            </a:r>
            <a:br>
              <a:rPr lang="en-IN" sz="1800" b="1" dirty="0">
                <a:solidFill>
                  <a:schemeClr val="bg1"/>
                </a:solidFill>
                <a:latin typeface="Georgia" panose="02040502050405020303" pitchFamily="18" charset="0"/>
                <a:cs typeface="Arial" panose="020B0604020202020204" pitchFamily="34" charset="0"/>
              </a:rPr>
            </a:br>
            <a:r>
              <a:rPr lang="en-IN" sz="1800" b="1" dirty="0">
                <a:solidFill>
                  <a:schemeClr val="bg1"/>
                </a:solidFill>
                <a:latin typeface="Georgia" panose="02040502050405020303" pitchFamily="18" charset="0"/>
                <a:cs typeface="Arial" panose="020B0604020202020204" pitchFamily="34" charset="0"/>
              </a:rPr>
              <a:t>Course Name: Data </a:t>
            </a:r>
            <a:r>
              <a:rPr lang="en-IN" sz="1800" b="1" dirty="0" err="1">
                <a:solidFill>
                  <a:schemeClr val="bg1"/>
                </a:solidFill>
                <a:latin typeface="Georgia" panose="02040502050405020303" pitchFamily="18" charset="0"/>
                <a:cs typeface="Arial" panose="020B0604020202020204" pitchFamily="34" charset="0"/>
              </a:rPr>
              <a:t>Strucutres</a:t>
            </a:r>
            <a:br>
              <a:rPr lang="en-IN" sz="1800" b="1" dirty="0">
                <a:solidFill>
                  <a:schemeClr val="bg1"/>
                </a:solidFill>
                <a:latin typeface="Georgia" panose="02040502050405020303" pitchFamily="18" charset="0"/>
                <a:cs typeface="Arial" panose="020B0604020202020204" pitchFamily="34" charset="0"/>
              </a:rPr>
            </a:br>
            <a:r>
              <a:rPr lang="en-IN" sz="1800" b="1" dirty="0">
                <a:solidFill>
                  <a:schemeClr val="bg1"/>
                </a:solidFill>
                <a:latin typeface="Georgia" panose="02040502050405020303" pitchFamily="18" charset="0"/>
                <a:cs typeface="Arial" panose="020B0604020202020204" pitchFamily="34" charset="0"/>
              </a:rPr>
              <a:t>Course Code: </a:t>
            </a:r>
            <a:r>
              <a:rPr lang="en-IN" sz="1800" b="1" i="0" u="none" strike="noStrike" baseline="0" dirty="0">
                <a:solidFill>
                  <a:schemeClr val="bg1"/>
                </a:solidFill>
                <a:latin typeface="Times New Roman" panose="02020603050405020304" pitchFamily="18" charset="0"/>
              </a:rPr>
              <a:t>R1UC308B </a:t>
            </a:r>
            <a:r>
              <a:rPr lang="en-IN" sz="1800" b="0" i="0" u="none" strike="noStrike" baseline="0" dirty="0">
                <a:solidFill>
                  <a:schemeClr val="bg1"/>
                </a:solidFill>
                <a:latin typeface="Times New Roman" panose="02020603050405020304" pitchFamily="18" charset="0"/>
              </a:rPr>
              <a:t>	</a:t>
            </a:r>
            <a:br>
              <a:rPr lang="en-IN" sz="1800" b="0" i="0" u="none" strike="noStrike" baseline="0" dirty="0">
                <a:solidFill>
                  <a:schemeClr val="bg1"/>
                </a:solidFill>
                <a:latin typeface="Times New Roman" panose="02020603050405020304" pitchFamily="18" charset="0"/>
              </a:rPr>
            </a:br>
            <a:r>
              <a:rPr lang="en-IN" sz="1800" b="1" dirty="0">
                <a:solidFill>
                  <a:schemeClr val="bg1"/>
                </a:solidFill>
                <a:latin typeface="Georgia" panose="02040502050405020303" pitchFamily="18" charset="0"/>
                <a:cs typeface="Arial" panose="020B0604020202020204" pitchFamily="34" charset="0"/>
              </a:rPr>
              <a:t>Instructor Name: Dr. Gaurav Agarwal</a:t>
            </a:r>
            <a:br>
              <a:rPr lang="en-IN" sz="1800" b="1" dirty="0">
                <a:solidFill>
                  <a:schemeClr val="bg1"/>
                </a:solidFill>
                <a:latin typeface="Georgia" panose="02040502050405020303" pitchFamily="18" charset="0"/>
                <a:cs typeface="Arial" panose="020B0604020202020204" pitchFamily="34" charset="0"/>
              </a:rPr>
            </a:br>
            <a:r>
              <a:rPr lang="en-IN" sz="1800" b="1" dirty="0">
                <a:solidFill>
                  <a:schemeClr val="bg1"/>
                </a:solidFill>
                <a:latin typeface="Georgia" panose="02040502050405020303" pitchFamily="18" charset="0"/>
                <a:cs typeface="Arial" panose="020B0604020202020204" pitchFamily="34" charset="0"/>
              </a:rPr>
              <a:t>Duration: 50 mins</a:t>
            </a:r>
            <a:br>
              <a:rPr lang="en-IN" sz="1800" b="1" dirty="0">
                <a:solidFill>
                  <a:schemeClr val="bg1"/>
                </a:solidFill>
                <a:latin typeface="Georgia" panose="02040502050405020303" pitchFamily="18" charset="0"/>
                <a:cs typeface="Arial" panose="020B0604020202020204" pitchFamily="34" charset="0"/>
              </a:rPr>
            </a:br>
            <a:r>
              <a:rPr lang="en-IN" sz="1800" b="1" dirty="0">
                <a:solidFill>
                  <a:schemeClr val="bg1"/>
                </a:solidFill>
                <a:latin typeface="Georgia" panose="02040502050405020303" pitchFamily="18" charset="0"/>
                <a:cs typeface="Arial" panose="020B0604020202020204" pitchFamily="34" charset="0"/>
              </a:rPr>
              <a:t>Date of Conduction of Class: 21 Aug 2025</a:t>
            </a:r>
            <a:endParaRPr lang="en-IN" sz="4800" b="1" dirty="0">
              <a:solidFill>
                <a:schemeClr val="bg1"/>
              </a:solidFill>
              <a:latin typeface="Georgia" panose="02040502050405020303" pitchFamily="18" charset="0"/>
              <a:cs typeface="Arial" panose="020B0604020202020204" pitchFamily="34" charset="0"/>
            </a:endParaRPr>
          </a:p>
        </p:txBody>
      </p:sp>
      <p:sp>
        <p:nvSpPr>
          <p:cNvPr id="13" name="Rectangle 12">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5" name="Rectangle 14">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3977640" cy="18288"/>
          </a:xfrm>
          <a:prstGeom prst="rect">
            <a:avLst/>
          </a:prstGeom>
          <a:solidFill>
            <a:schemeClr val="tx1"/>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6A2F329F-0D28-AAA9-6271-058B6B36CA1F}"/>
              </a:ext>
            </a:extLst>
          </p:cNvPr>
          <p:cNvSpPr>
            <a:spLocks noGrp="1"/>
          </p:cNvSpPr>
          <p:nvPr>
            <p:ph type="ftr" sz="quarter" idx="11"/>
          </p:nvPr>
        </p:nvSpPr>
        <p:spPr/>
        <p:txBody>
          <a:bodyPr/>
          <a:lstStyle/>
          <a:p>
            <a:r>
              <a:rPr lang="en-IN"/>
              <a:t>Galgotias University</a:t>
            </a:r>
          </a:p>
        </p:txBody>
      </p:sp>
      <p:sp>
        <p:nvSpPr>
          <p:cNvPr id="7" name="Slide Number Placeholder 6">
            <a:extLst>
              <a:ext uri="{FF2B5EF4-FFF2-40B4-BE49-F238E27FC236}">
                <a16:creationId xmlns:a16="http://schemas.microsoft.com/office/drawing/2014/main" id="{4D4B0897-FD56-B45E-C539-435F743AAB4C}"/>
              </a:ext>
            </a:extLst>
          </p:cNvPr>
          <p:cNvSpPr>
            <a:spLocks noGrp="1"/>
          </p:cNvSpPr>
          <p:nvPr>
            <p:ph type="sldNum" sz="quarter" idx="12"/>
          </p:nvPr>
        </p:nvSpPr>
        <p:spPr/>
        <p:txBody>
          <a:bodyPr/>
          <a:lstStyle/>
          <a:p>
            <a:fld id="{26510230-8DD5-4BA5-AB2D-CA30FC08F9D7}" type="slidenum">
              <a:rPr lang="en-IN" smtClean="0"/>
              <a:t>1</a:t>
            </a:fld>
            <a:endParaRPr lang="en-IN"/>
          </a:p>
        </p:txBody>
      </p:sp>
      <p:pic>
        <p:nvPicPr>
          <p:cNvPr id="10" name="Picture 9" descr="A blue circle with text and words&#10;&#10;Description automatically generated">
            <a:extLst>
              <a:ext uri="{FF2B5EF4-FFF2-40B4-BE49-F238E27FC236}">
                <a16:creationId xmlns:a16="http://schemas.microsoft.com/office/drawing/2014/main" id="{B8F66ABA-C07C-7B4E-0E32-86C3BB04AA9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758565" y="176753"/>
            <a:ext cx="1190469" cy="1190469"/>
          </a:xfrm>
          <a:prstGeom prst="rect">
            <a:avLst/>
          </a:prstGeom>
        </p:spPr>
      </p:pic>
      <p:pic>
        <p:nvPicPr>
          <p:cNvPr id="12" name="Picture 11">
            <a:extLst>
              <a:ext uri="{FF2B5EF4-FFF2-40B4-BE49-F238E27FC236}">
                <a16:creationId xmlns:a16="http://schemas.microsoft.com/office/drawing/2014/main" id="{E28D1CBC-4D12-D9B9-CD23-7747F5D3D73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4932" y="317402"/>
            <a:ext cx="3795634" cy="740238"/>
          </a:xfrm>
          <a:prstGeom prst="rect">
            <a:avLst/>
          </a:prstGeom>
        </p:spPr>
      </p:pic>
    </p:spTree>
    <p:extLst>
      <p:ext uri="{BB962C8B-B14F-4D97-AF65-F5344CB8AC3E}">
        <p14:creationId xmlns:p14="http://schemas.microsoft.com/office/powerpoint/2010/main" val="28278989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7122-5237-96FA-E5EA-C89A45A72266}"/>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4E56F7F2-CAC8-D70D-6289-DEEA31EE34B6}"/>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FCACCF1F-B2E6-F735-7199-3E1E228D97E3}"/>
              </a:ext>
            </a:extLst>
          </p:cNvPr>
          <p:cNvSpPr>
            <a:spLocks noGrp="1"/>
          </p:cNvSpPr>
          <p:nvPr>
            <p:ph type="sldNum" sz="quarter" idx="12"/>
          </p:nvPr>
        </p:nvSpPr>
        <p:spPr/>
        <p:txBody>
          <a:bodyPr/>
          <a:lstStyle/>
          <a:p>
            <a:fld id="{26510230-8DD5-4BA5-AB2D-CA30FC08F9D7}" type="slidenum">
              <a:rPr lang="en-IN" smtClean="0"/>
              <a:t>10</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FCB20B91-9F94-50B7-4E6E-B9875040D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sp>
        <p:nvSpPr>
          <p:cNvPr id="20" name="TextBox 19">
            <a:extLst>
              <a:ext uri="{FF2B5EF4-FFF2-40B4-BE49-F238E27FC236}">
                <a16:creationId xmlns:a16="http://schemas.microsoft.com/office/drawing/2014/main" id="{DE7F9EA1-76B3-B8C1-C10F-1E4DB95DBB6D}"/>
              </a:ext>
            </a:extLst>
          </p:cNvPr>
          <p:cNvSpPr txBox="1"/>
          <p:nvPr/>
        </p:nvSpPr>
        <p:spPr>
          <a:xfrm>
            <a:off x="838200" y="1043574"/>
            <a:ext cx="10610850" cy="3970318"/>
          </a:xfrm>
          <a:prstGeom prst="rect">
            <a:avLst/>
          </a:prstGeom>
          <a:noFill/>
        </p:spPr>
        <p:txBody>
          <a:bodyPr wrap="square">
            <a:spAutoFit/>
          </a:bodyPr>
          <a:lstStyle/>
          <a:p>
            <a:pPr marL="457200" indent="-457200">
              <a:buFontTx/>
              <a:buChar char="-"/>
            </a:pPr>
            <a:r>
              <a:rPr lang="en-US" sz="2800" dirty="0"/>
              <a:t>One way of solving this problem is to write down the entire lookup table, which will let you find answers very quickly but will use a lot of space.</a:t>
            </a:r>
          </a:p>
          <a:p>
            <a:pPr marL="457200" indent="-457200">
              <a:buFontTx/>
              <a:buChar char="-"/>
            </a:pPr>
            <a:r>
              <a:rPr lang="en-US" sz="2800" dirty="0"/>
              <a:t>Another way is to calculate the answers without writing down anything, which uses very little space, but might take a long time.</a:t>
            </a:r>
          </a:p>
          <a:p>
            <a:pPr marL="457200" indent="-457200">
              <a:buFontTx/>
              <a:buChar char="-"/>
            </a:pPr>
            <a:r>
              <a:rPr lang="en-US" sz="2800" dirty="0"/>
              <a:t>Therefore, the more time-efficient algorithms you have, that would be less space-efficient and vice-versa and you have to decide by the help of trade-off between time and space.</a:t>
            </a:r>
          </a:p>
        </p:txBody>
      </p:sp>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Tree>
    <p:extLst>
      <p:ext uri="{BB962C8B-B14F-4D97-AF65-F5344CB8AC3E}">
        <p14:creationId xmlns:p14="http://schemas.microsoft.com/office/powerpoint/2010/main" val="2733642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7122-5237-96FA-E5EA-C89A45A72266}"/>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4E56F7F2-CAC8-D70D-6289-DEEA31EE34B6}"/>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FCACCF1F-B2E6-F735-7199-3E1E228D97E3}"/>
              </a:ext>
            </a:extLst>
          </p:cNvPr>
          <p:cNvSpPr>
            <a:spLocks noGrp="1"/>
          </p:cNvSpPr>
          <p:nvPr>
            <p:ph type="sldNum" sz="quarter" idx="12"/>
          </p:nvPr>
        </p:nvSpPr>
        <p:spPr/>
        <p:txBody>
          <a:bodyPr/>
          <a:lstStyle/>
          <a:p>
            <a:fld id="{26510230-8DD5-4BA5-AB2D-CA30FC08F9D7}" type="slidenum">
              <a:rPr lang="en-IN" smtClean="0"/>
              <a:t>11</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FCB20B91-9F94-50B7-4E6E-B9875040D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sp>
        <p:nvSpPr>
          <p:cNvPr id="20" name="TextBox 19">
            <a:extLst>
              <a:ext uri="{FF2B5EF4-FFF2-40B4-BE49-F238E27FC236}">
                <a16:creationId xmlns:a16="http://schemas.microsoft.com/office/drawing/2014/main" id="{DE7F9EA1-76B3-B8C1-C10F-1E4DB95DBB6D}"/>
              </a:ext>
            </a:extLst>
          </p:cNvPr>
          <p:cNvSpPr txBox="1"/>
          <p:nvPr/>
        </p:nvSpPr>
        <p:spPr>
          <a:xfrm>
            <a:off x="838200" y="1043574"/>
            <a:ext cx="10610850" cy="4278094"/>
          </a:xfrm>
          <a:prstGeom prst="rect">
            <a:avLst/>
          </a:prstGeom>
          <a:noFill/>
        </p:spPr>
        <p:txBody>
          <a:bodyPr wrap="square">
            <a:spAutoFit/>
          </a:bodyPr>
          <a:lstStyle/>
          <a:p>
            <a:r>
              <a:rPr lang="en-US" sz="3200" b="1" dirty="0"/>
              <a:t>Complexity Analysis</a:t>
            </a:r>
          </a:p>
          <a:p>
            <a:r>
              <a:rPr lang="en-US" sz="2400" dirty="0"/>
              <a:t>When we design an algorithm, we want to know </a:t>
            </a:r>
            <a:r>
              <a:rPr lang="en-US" sz="2400" b="1" dirty="0"/>
              <a:t>how much time and space</a:t>
            </a:r>
            <a:r>
              <a:rPr lang="en-US" sz="2400" dirty="0"/>
              <a:t> it will take to run for an input of size n. This is called </a:t>
            </a:r>
            <a:r>
              <a:rPr lang="en-US" sz="2400" b="1" dirty="0"/>
              <a:t>complexity analysis</a:t>
            </a:r>
            <a:r>
              <a:rPr lang="en-US" sz="2400" dirty="0"/>
              <a:t>.</a:t>
            </a:r>
          </a:p>
          <a:p>
            <a:pPr marL="800100" lvl="1" indent="-342900">
              <a:buFont typeface="Arial" pitchFamily="34" charset="0"/>
              <a:buChar char="•"/>
            </a:pPr>
            <a:r>
              <a:rPr lang="en-US" sz="2400" b="1" dirty="0"/>
              <a:t>Time Complexity:</a:t>
            </a:r>
            <a:r>
              <a:rPr lang="en-US" sz="2400" dirty="0"/>
              <a:t> Amount of time taken by an algorithm as a function of input size n.</a:t>
            </a:r>
          </a:p>
          <a:p>
            <a:pPr marL="800100" lvl="1" indent="-342900">
              <a:buFont typeface="Arial" pitchFamily="34" charset="0"/>
              <a:buChar char="•"/>
            </a:pPr>
            <a:r>
              <a:rPr lang="en-US" sz="2400" b="1" dirty="0"/>
              <a:t>Space Complexity:</a:t>
            </a:r>
            <a:r>
              <a:rPr lang="en-US" sz="2400" dirty="0"/>
              <a:t> Amount of memory required by an algorithm as a function of input size n.</a:t>
            </a:r>
          </a:p>
          <a:p>
            <a:pPr marL="0" lvl="1"/>
            <a:endParaRPr lang="en-US" sz="2400" dirty="0"/>
          </a:p>
          <a:p>
            <a:pPr marL="0" lvl="1"/>
            <a:r>
              <a:rPr lang="en-US" sz="2400" dirty="0"/>
              <a:t>Example:</a:t>
            </a:r>
          </a:p>
          <a:p>
            <a:r>
              <a:rPr lang="en-US" sz="2400" b="1" dirty="0"/>
              <a:t>Linear Search:</a:t>
            </a:r>
            <a:r>
              <a:rPr lang="en-US" sz="2400" dirty="0"/>
              <a:t> Worst case requires scanning all n elements → </a:t>
            </a:r>
            <a:r>
              <a:rPr lang="en-US" sz="2400" b="1" dirty="0"/>
              <a:t>O(n)</a:t>
            </a:r>
            <a:r>
              <a:rPr lang="en-US" sz="2400" dirty="0"/>
              <a:t> time.</a:t>
            </a:r>
          </a:p>
          <a:p>
            <a:r>
              <a:rPr lang="en-US" sz="2400" b="1" dirty="0"/>
              <a:t>Binary Search:</a:t>
            </a:r>
            <a:r>
              <a:rPr lang="en-US" sz="2400" dirty="0"/>
              <a:t> Repeatedly halves the search space → </a:t>
            </a:r>
            <a:r>
              <a:rPr lang="en-US" sz="2400" b="1" dirty="0"/>
              <a:t>O(log n)</a:t>
            </a:r>
            <a:r>
              <a:rPr lang="en-US" sz="2400" dirty="0"/>
              <a:t> time.</a:t>
            </a:r>
          </a:p>
        </p:txBody>
      </p:sp>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Tree>
    <p:extLst>
      <p:ext uri="{BB962C8B-B14F-4D97-AF65-F5344CB8AC3E}">
        <p14:creationId xmlns:p14="http://schemas.microsoft.com/office/powerpoint/2010/main" val="3610379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7122-5237-96FA-E5EA-C89A45A72266}"/>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4E56F7F2-CAC8-D70D-6289-DEEA31EE34B6}"/>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FCACCF1F-B2E6-F735-7199-3E1E228D97E3}"/>
              </a:ext>
            </a:extLst>
          </p:cNvPr>
          <p:cNvSpPr>
            <a:spLocks noGrp="1"/>
          </p:cNvSpPr>
          <p:nvPr>
            <p:ph type="sldNum" sz="quarter" idx="12"/>
          </p:nvPr>
        </p:nvSpPr>
        <p:spPr/>
        <p:txBody>
          <a:bodyPr/>
          <a:lstStyle/>
          <a:p>
            <a:fld id="{26510230-8DD5-4BA5-AB2D-CA30FC08F9D7}" type="slidenum">
              <a:rPr lang="en-IN" smtClean="0"/>
              <a:t>12</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FCB20B91-9F94-50B7-4E6E-B9875040D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sp>
        <p:nvSpPr>
          <p:cNvPr id="20" name="TextBox 19">
            <a:extLst>
              <a:ext uri="{FF2B5EF4-FFF2-40B4-BE49-F238E27FC236}">
                <a16:creationId xmlns:a16="http://schemas.microsoft.com/office/drawing/2014/main" id="{DE7F9EA1-76B3-B8C1-C10F-1E4DB95DBB6D}"/>
              </a:ext>
            </a:extLst>
          </p:cNvPr>
          <p:cNvSpPr txBox="1"/>
          <p:nvPr/>
        </p:nvSpPr>
        <p:spPr>
          <a:xfrm>
            <a:off x="838200" y="891174"/>
            <a:ext cx="10610850" cy="6063198"/>
          </a:xfrm>
          <a:prstGeom prst="rect">
            <a:avLst/>
          </a:prstGeom>
          <a:noFill/>
        </p:spPr>
        <p:txBody>
          <a:bodyPr wrap="square">
            <a:spAutoFit/>
          </a:bodyPr>
          <a:lstStyle/>
          <a:p>
            <a:r>
              <a:rPr lang="en-US" sz="2800" b="1" dirty="0"/>
              <a:t>Asymptotic Notations</a:t>
            </a:r>
          </a:p>
          <a:p>
            <a:endParaRPr lang="en-US" sz="2400" dirty="0"/>
          </a:p>
          <a:p>
            <a:r>
              <a:rPr lang="en-US" sz="2400" dirty="0"/>
              <a:t>Asymptotic notations describe the </a:t>
            </a:r>
            <a:r>
              <a:rPr lang="en-US" sz="2400" b="1" dirty="0"/>
              <a:t>upper bound, lower bound, and tight bound</a:t>
            </a:r>
            <a:r>
              <a:rPr lang="en-US" sz="2400" dirty="0"/>
              <a:t> of an algorithm’s running time.</a:t>
            </a:r>
          </a:p>
          <a:p>
            <a:endParaRPr lang="en-US" sz="2400" dirty="0"/>
          </a:p>
          <a:p>
            <a:r>
              <a:rPr lang="en-US" sz="2400" b="1" dirty="0"/>
              <a:t>Big-O (O)</a:t>
            </a:r>
            <a:r>
              <a:rPr lang="en-US" sz="2400" dirty="0"/>
              <a:t> – </a:t>
            </a:r>
            <a:r>
              <a:rPr lang="en-US" sz="2400" i="1" dirty="0"/>
              <a:t>Upper Bound</a:t>
            </a:r>
            <a:endParaRPr lang="en-US" sz="2400" dirty="0"/>
          </a:p>
          <a:p>
            <a:pPr lvl="1"/>
            <a:r>
              <a:rPr lang="en-US" sz="2400" dirty="0"/>
              <a:t>Represents the </a:t>
            </a:r>
            <a:r>
              <a:rPr lang="en-US" sz="2400" b="1" dirty="0"/>
              <a:t>worst-case growth rate</a:t>
            </a:r>
            <a:r>
              <a:rPr lang="en-US" sz="2400" dirty="0"/>
              <a:t> of an algorithm.</a:t>
            </a:r>
          </a:p>
          <a:p>
            <a:pPr lvl="1"/>
            <a:r>
              <a:rPr lang="en-US" sz="2400" dirty="0"/>
              <a:t>Example: Linear Search → O(n).</a:t>
            </a:r>
          </a:p>
          <a:p>
            <a:pPr lvl="1"/>
            <a:endParaRPr lang="en-US" sz="2400" dirty="0"/>
          </a:p>
          <a:p>
            <a:r>
              <a:rPr lang="en-US" sz="2400" b="1" dirty="0"/>
              <a:t>Big-Ω (Ω)</a:t>
            </a:r>
            <a:r>
              <a:rPr lang="en-US" sz="2400" dirty="0"/>
              <a:t> – </a:t>
            </a:r>
            <a:r>
              <a:rPr lang="en-US" sz="2400" i="1" dirty="0"/>
              <a:t>Lower Bound</a:t>
            </a:r>
            <a:endParaRPr lang="en-US" sz="2400" dirty="0"/>
          </a:p>
          <a:p>
            <a:pPr lvl="1"/>
            <a:r>
              <a:rPr lang="en-US" sz="2400" dirty="0"/>
              <a:t>Represents the </a:t>
            </a:r>
            <a:r>
              <a:rPr lang="en-US" sz="2400" b="1" dirty="0"/>
              <a:t>best-case growth rate</a:t>
            </a:r>
            <a:r>
              <a:rPr lang="en-US" sz="2400" dirty="0"/>
              <a:t>.</a:t>
            </a:r>
          </a:p>
          <a:p>
            <a:pPr lvl="1"/>
            <a:r>
              <a:rPr lang="en-US" sz="2400" dirty="0"/>
              <a:t>Example: Linear Search → Ω(1) (if the element is found at first position).</a:t>
            </a:r>
          </a:p>
          <a:p>
            <a:pPr lvl="1"/>
            <a:endParaRPr lang="en-US" sz="2400" dirty="0"/>
          </a:p>
          <a:p>
            <a:r>
              <a:rPr lang="en-US" sz="2400" b="1" dirty="0"/>
              <a:t>Big-Θ (Θ)</a:t>
            </a:r>
            <a:r>
              <a:rPr lang="en-US" sz="2400" dirty="0"/>
              <a:t> – </a:t>
            </a:r>
            <a:r>
              <a:rPr lang="en-US" sz="2400" i="1" dirty="0"/>
              <a:t>Tight Bound</a:t>
            </a:r>
            <a:endParaRPr lang="en-US" sz="2400" dirty="0"/>
          </a:p>
          <a:p>
            <a:pPr lvl="1"/>
            <a:r>
              <a:rPr lang="en-US" sz="2400" dirty="0"/>
              <a:t>Represents the </a:t>
            </a:r>
            <a:r>
              <a:rPr lang="en-US" sz="2400" b="1" dirty="0"/>
              <a:t>average or exact bound</a:t>
            </a:r>
            <a:r>
              <a:rPr lang="en-US" sz="2400" dirty="0"/>
              <a:t> (both upper and lower).</a:t>
            </a:r>
          </a:p>
          <a:p>
            <a:pPr lvl="1"/>
            <a:r>
              <a:rPr lang="en-US" sz="2400" dirty="0"/>
              <a:t>Example: Linear Search → Θ(n).</a:t>
            </a:r>
          </a:p>
        </p:txBody>
      </p:sp>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Tree>
    <p:extLst>
      <p:ext uri="{BB962C8B-B14F-4D97-AF65-F5344CB8AC3E}">
        <p14:creationId xmlns:p14="http://schemas.microsoft.com/office/powerpoint/2010/main" val="8213340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7122-5237-96FA-E5EA-C89A45A72266}"/>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4E56F7F2-CAC8-D70D-6289-DEEA31EE34B6}"/>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FCACCF1F-B2E6-F735-7199-3E1E228D97E3}"/>
              </a:ext>
            </a:extLst>
          </p:cNvPr>
          <p:cNvSpPr>
            <a:spLocks noGrp="1"/>
          </p:cNvSpPr>
          <p:nvPr>
            <p:ph type="sldNum" sz="quarter" idx="12"/>
          </p:nvPr>
        </p:nvSpPr>
        <p:spPr/>
        <p:txBody>
          <a:bodyPr/>
          <a:lstStyle/>
          <a:p>
            <a:fld id="{26510230-8DD5-4BA5-AB2D-CA30FC08F9D7}" type="slidenum">
              <a:rPr lang="en-IN" smtClean="0"/>
              <a:t>13</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FCB20B91-9F94-50B7-4E6E-B9875040D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2064" t="29948" r="38214" b="31250"/>
          <a:stretch/>
        </p:blipFill>
        <p:spPr bwMode="auto">
          <a:xfrm>
            <a:off x="5847201" y="1557696"/>
            <a:ext cx="6268599" cy="46010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id="{DE7F9EA1-76B3-B8C1-C10F-1E4DB95DBB6D}"/>
              </a:ext>
            </a:extLst>
          </p:cNvPr>
          <p:cNvSpPr txBox="1"/>
          <p:nvPr/>
        </p:nvSpPr>
        <p:spPr>
          <a:xfrm>
            <a:off x="285751" y="1489165"/>
            <a:ext cx="5447150" cy="5262979"/>
          </a:xfrm>
          <a:prstGeom prst="rect">
            <a:avLst/>
          </a:prstGeom>
          <a:noFill/>
        </p:spPr>
        <p:txBody>
          <a:bodyPr wrap="square">
            <a:spAutoFit/>
          </a:bodyPr>
          <a:lstStyle/>
          <a:p>
            <a:pPr algn="just"/>
            <a:r>
              <a:rPr lang="en-US" sz="2400" b="1" dirty="0"/>
              <a:t>Big-O (O)</a:t>
            </a:r>
            <a:r>
              <a:rPr lang="en-US" sz="2400" dirty="0"/>
              <a:t> – </a:t>
            </a:r>
            <a:r>
              <a:rPr lang="en-US" sz="2400" i="1" dirty="0"/>
              <a:t>Upper Bound</a:t>
            </a:r>
            <a:endParaRPr lang="en-US" sz="2400" dirty="0"/>
          </a:p>
          <a:p>
            <a:pPr lvl="1" algn="just"/>
            <a:r>
              <a:rPr lang="en-US" sz="2400" dirty="0"/>
              <a:t>Represents the </a:t>
            </a:r>
            <a:r>
              <a:rPr lang="en-US" sz="2400" b="1" dirty="0"/>
              <a:t>worst-case growth rate</a:t>
            </a:r>
            <a:r>
              <a:rPr lang="en-US" sz="2400" dirty="0"/>
              <a:t> of an algorithm. The worst-case running time of an algorithm gives us an upper bound on the running time for any input. So it guarantees that the algorithm will never slower than this. </a:t>
            </a:r>
          </a:p>
          <a:p>
            <a:pPr lvl="1" algn="just"/>
            <a:endParaRPr lang="en-US" sz="2400" dirty="0"/>
          </a:p>
          <a:p>
            <a:pPr lvl="1" algn="just"/>
            <a:r>
              <a:rPr lang="en-US" sz="2400" dirty="0"/>
              <a:t>In real applications, worst case normally occurs for </a:t>
            </a:r>
            <a:r>
              <a:rPr lang="en-US" sz="2400" b="1" dirty="0"/>
              <a:t>example searching a non existing data</a:t>
            </a:r>
            <a:r>
              <a:rPr lang="en-US" sz="2400" dirty="0"/>
              <a:t>.</a:t>
            </a:r>
          </a:p>
          <a:p>
            <a:pPr lvl="1" algn="just"/>
            <a:endParaRPr lang="en-US" sz="2400" dirty="0"/>
          </a:p>
          <a:p>
            <a:pPr lvl="1" algn="just"/>
            <a:r>
              <a:rPr lang="en-US" sz="2400" dirty="0"/>
              <a:t>Example: </a:t>
            </a:r>
            <a:r>
              <a:rPr lang="en-US" sz="2400" b="1" dirty="0"/>
              <a:t>Linear Search → O(n).</a:t>
            </a:r>
          </a:p>
        </p:txBody>
      </p:sp>
      <p:sp>
        <p:nvSpPr>
          <p:cNvPr id="2" name="TextBox 1"/>
          <p:cNvSpPr txBox="1"/>
          <p:nvPr/>
        </p:nvSpPr>
        <p:spPr>
          <a:xfrm>
            <a:off x="4324350" y="215802"/>
            <a:ext cx="5886450" cy="1384995"/>
          </a:xfrm>
          <a:prstGeom prst="rect">
            <a:avLst/>
          </a:prstGeom>
          <a:noFill/>
        </p:spPr>
        <p:txBody>
          <a:bodyPr wrap="square" rtlCol="0">
            <a:spAutoFit/>
          </a:bodyPr>
          <a:lstStyle/>
          <a:p>
            <a:pPr algn="ctr"/>
            <a:r>
              <a:rPr lang="en-US" sz="2400" b="1" dirty="0"/>
              <a:t>Asymptotic Notations</a:t>
            </a:r>
          </a:p>
          <a:p>
            <a:r>
              <a:rPr lang="en-US" sz="2000" dirty="0"/>
              <a:t>Asymptotic notations describe the </a:t>
            </a:r>
            <a:r>
              <a:rPr lang="en-US" sz="2000" b="1" dirty="0"/>
              <a:t>upper bound, lower bound, and tight bound</a:t>
            </a:r>
            <a:r>
              <a:rPr lang="en-US" sz="2000" dirty="0"/>
              <a:t> of an algorithm’s running time.</a:t>
            </a:r>
          </a:p>
        </p:txBody>
      </p:sp>
    </p:spTree>
    <p:extLst>
      <p:ext uri="{BB962C8B-B14F-4D97-AF65-F5344CB8AC3E}">
        <p14:creationId xmlns:p14="http://schemas.microsoft.com/office/powerpoint/2010/main" val="6761851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7122-5237-96FA-E5EA-C89A45A72266}"/>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4E56F7F2-CAC8-D70D-6289-DEEA31EE34B6}"/>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FCACCF1F-B2E6-F735-7199-3E1E228D97E3}"/>
              </a:ext>
            </a:extLst>
          </p:cNvPr>
          <p:cNvSpPr>
            <a:spLocks noGrp="1"/>
          </p:cNvSpPr>
          <p:nvPr>
            <p:ph type="sldNum" sz="quarter" idx="12"/>
          </p:nvPr>
        </p:nvSpPr>
        <p:spPr/>
        <p:txBody>
          <a:bodyPr/>
          <a:lstStyle/>
          <a:p>
            <a:fld id="{26510230-8DD5-4BA5-AB2D-CA30FC08F9D7}" type="slidenum">
              <a:rPr lang="en-IN" smtClean="0"/>
              <a:t>14</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FCB20B91-9F94-50B7-4E6E-B9875040D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pic>
        <p:nvPicPr>
          <p:cNvPr id="3074"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3968" t="29167" r="38506" b="37239"/>
          <a:stretch/>
        </p:blipFill>
        <p:spPr bwMode="auto">
          <a:xfrm>
            <a:off x="5580628" y="1600797"/>
            <a:ext cx="6344671" cy="43535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id="{DE7F9EA1-76B3-B8C1-C10F-1E4DB95DBB6D}"/>
              </a:ext>
            </a:extLst>
          </p:cNvPr>
          <p:cNvSpPr txBox="1"/>
          <p:nvPr/>
        </p:nvSpPr>
        <p:spPr>
          <a:xfrm>
            <a:off x="104932" y="1631866"/>
            <a:ext cx="5629118" cy="4893647"/>
          </a:xfrm>
          <a:prstGeom prst="rect">
            <a:avLst/>
          </a:prstGeom>
          <a:noFill/>
        </p:spPr>
        <p:txBody>
          <a:bodyPr wrap="square">
            <a:spAutoFit/>
          </a:bodyPr>
          <a:lstStyle/>
          <a:p>
            <a:r>
              <a:rPr lang="en-US" sz="2400" b="1" dirty="0"/>
              <a:t>Big-Ω (Ω)</a:t>
            </a:r>
            <a:r>
              <a:rPr lang="en-US" sz="2400" dirty="0"/>
              <a:t> – </a:t>
            </a:r>
            <a:r>
              <a:rPr lang="en-US" sz="2400" i="1" dirty="0"/>
              <a:t>Lower Bound</a:t>
            </a:r>
            <a:endParaRPr lang="en-US" sz="2400" dirty="0"/>
          </a:p>
          <a:p>
            <a:pPr lvl="1"/>
            <a:r>
              <a:rPr lang="en-US" sz="2400" dirty="0"/>
              <a:t>Represents the </a:t>
            </a:r>
            <a:r>
              <a:rPr lang="en-US" sz="2400" b="1" dirty="0"/>
              <a:t>best-case growth rate</a:t>
            </a:r>
            <a:r>
              <a:rPr lang="en-US" sz="2400" dirty="0"/>
              <a:t>. </a:t>
            </a:r>
          </a:p>
          <a:p>
            <a:pPr lvl="1"/>
            <a:endParaRPr lang="en-US" sz="2400" dirty="0"/>
          </a:p>
          <a:p>
            <a:pPr lvl="1"/>
            <a:r>
              <a:rPr lang="en-US" sz="2400" dirty="0"/>
              <a:t>Best case is like an ideal case which guarantees that the algorithm will never faster than stated. Based upon this we can’t allocate the resources.</a:t>
            </a:r>
          </a:p>
          <a:p>
            <a:pPr lvl="1"/>
            <a:endParaRPr lang="en-US" sz="2400" dirty="0"/>
          </a:p>
          <a:p>
            <a:pPr lvl="1"/>
            <a:r>
              <a:rPr lang="en-US" sz="2400" dirty="0"/>
              <a:t>Example</a:t>
            </a:r>
            <a:r>
              <a:rPr lang="en-US" sz="2400" b="1" dirty="0"/>
              <a:t>: Linear Search → Ω(1) (if the element is found at first position)</a:t>
            </a:r>
            <a:r>
              <a:rPr lang="en-US" sz="2400" dirty="0"/>
              <a:t>.</a:t>
            </a:r>
          </a:p>
        </p:txBody>
      </p:sp>
      <p:sp>
        <p:nvSpPr>
          <p:cNvPr id="11" name="TextBox 10"/>
          <p:cNvSpPr txBox="1"/>
          <p:nvPr/>
        </p:nvSpPr>
        <p:spPr>
          <a:xfrm>
            <a:off x="4324350" y="215802"/>
            <a:ext cx="5886450" cy="1384995"/>
          </a:xfrm>
          <a:prstGeom prst="rect">
            <a:avLst/>
          </a:prstGeom>
          <a:noFill/>
        </p:spPr>
        <p:txBody>
          <a:bodyPr wrap="square" rtlCol="0">
            <a:spAutoFit/>
          </a:bodyPr>
          <a:lstStyle/>
          <a:p>
            <a:pPr algn="ctr"/>
            <a:r>
              <a:rPr lang="en-US" sz="2400" b="1" dirty="0"/>
              <a:t>Asymptotic Notations</a:t>
            </a:r>
          </a:p>
          <a:p>
            <a:r>
              <a:rPr lang="en-US" sz="2000" dirty="0"/>
              <a:t>Asymptotic notations describe the </a:t>
            </a:r>
            <a:r>
              <a:rPr lang="en-US" sz="2000" b="1" dirty="0"/>
              <a:t>upper bound, lower bound, and tight bound</a:t>
            </a:r>
            <a:r>
              <a:rPr lang="en-US" sz="2000" dirty="0"/>
              <a:t> of an algorithm’s running time.</a:t>
            </a:r>
          </a:p>
        </p:txBody>
      </p:sp>
    </p:spTree>
    <p:extLst>
      <p:ext uri="{BB962C8B-B14F-4D97-AF65-F5344CB8AC3E}">
        <p14:creationId xmlns:p14="http://schemas.microsoft.com/office/powerpoint/2010/main" val="199226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7122-5237-96FA-E5EA-C89A45A72266}"/>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4E56F7F2-CAC8-D70D-6289-DEEA31EE34B6}"/>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FCACCF1F-B2E6-F735-7199-3E1E228D97E3}"/>
              </a:ext>
            </a:extLst>
          </p:cNvPr>
          <p:cNvSpPr>
            <a:spLocks noGrp="1"/>
          </p:cNvSpPr>
          <p:nvPr>
            <p:ph type="sldNum" sz="quarter" idx="12"/>
          </p:nvPr>
        </p:nvSpPr>
        <p:spPr/>
        <p:txBody>
          <a:bodyPr/>
          <a:lstStyle/>
          <a:p>
            <a:fld id="{26510230-8DD5-4BA5-AB2D-CA30FC08F9D7}" type="slidenum">
              <a:rPr lang="en-IN" smtClean="0"/>
              <a:t>15</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FCB20B91-9F94-50B7-4E6E-B9875040D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pic>
        <p:nvPicPr>
          <p:cNvPr id="409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3968" t="26302" r="36310" b="36849"/>
          <a:stretch/>
        </p:blipFill>
        <p:spPr bwMode="auto">
          <a:xfrm>
            <a:off x="5674476" y="1600797"/>
            <a:ext cx="6269873" cy="4370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0" name="TextBox 9">
            <a:extLst>
              <a:ext uri="{FF2B5EF4-FFF2-40B4-BE49-F238E27FC236}">
                <a16:creationId xmlns:a16="http://schemas.microsoft.com/office/drawing/2014/main" id="{DE7F9EA1-76B3-B8C1-C10F-1E4DB95DBB6D}"/>
              </a:ext>
            </a:extLst>
          </p:cNvPr>
          <p:cNvSpPr txBox="1"/>
          <p:nvPr/>
        </p:nvSpPr>
        <p:spPr>
          <a:xfrm>
            <a:off x="400050" y="1617755"/>
            <a:ext cx="5562600" cy="4524315"/>
          </a:xfrm>
          <a:prstGeom prst="rect">
            <a:avLst/>
          </a:prstGeom>
          <a:noFill/>
        </p:spPr>
        <p:txBody>
          <a:bodyPr wrap="square">
            <a:spAutoFit/>
          </a:bodyPr>
          <a:lstStyle/>
          <a:p>
            <a:r>
              <a:rPr lang="en-US" sz="2400" b="1" dirty="0"/>
              <a:t>Big-Θ (Θ)</a:t>
            </a:r>
            <a:r>
              <a:rPr lang="en-US" sz="2400" dirty="0"/>
              <a:t> – </a:t>
            </a:r>
            <a:r>
              <a:rPr lang="en-US" sz="2400" i="1" dirty="0"/>
              <a:t>Tight Bound</a:t>
            </a:r>
            <a:endParaRPr lang="en-US" sz="2400" dirty="0"/>
          </a:p>
          <a:p>
            <a:pPr lvl="1"/>
            <a:r>
              <a:rPr lang="en-US" sz="2400" dirty="0"/>
              <a:t>Represents the </a:t>
            </a:r>
            <a:r>
              <a:rPr lang="en-US" sz="2400" b="1" dirty="0"/>
              <a:t>average or exact bound</a:t>
            </a:r>
            <a:r>
              <a:rPr lang="en-US" sz="2400" dirty="0"/>
              <a:t> (both upper and lower). </a:t>
            </a:r>
          </a:p>
          <a:p>
            <a:pPr lvl="1"/>
            <a:endParaRPr lang="en-US" sz="2400" dirty="0"/>
          </a:p>
          <a:p>
            <a:pPr lvl="1"/>
            <a:r>
              <a:rPr lang="en-US" sz="2400" dirty="0"/>
              <a:t>Average case normally perform as worst case because normally we take average case as average of best and worst or best for half size input and worst for other half size.</a:t>
            </a:r>
          </a:p>
          <a:p>
            <a:pPr lvl="1"/>
            <a:endParaRPr lang="en-US" sz="2400" dirty="0"/>
          </a:p>
          <a:p>
            <a:pPr lvl="1"/>
            <a:r>
              <a:rPr lang="en-US" sz="2400" dirty="0"/>
              <a:t>Example: </a:t>
            </a:r>
          </a:p>
          <a:p>
            <a:pPr lvl="1"/>
            <a:r>
              <a:rPr lang="en-US" sz="2400" dirty="0"/>
              <a:t>Linear Search → Θ(n/2)=. Θ(n)</a:t>
            </a:r>
          </a:p>
        </p:txBody>
      </p:sp>
      <p:sp>
        <p:nvSpPr>
          <p:cNvPr id="11" name="TextBox 10"/>
          <p:cNvSpPr txBox="1"/>
          <p:nvPr/>
        </p:nvSpPr>
        <p:spPr>
          <a:xfrm>
            <a:off x="4324350" y="215802"/>
            <a:ext cx="5886450" cy="1384995"/>
          </a:xfrm>
          <a:prstGeom prst="rect">
            <a:avLst/>
          </a:prstGeom>
          <a:noFill/>
        </p:spPr>
        <p:txBody>
          <a:bodyPr wrap="square" rtlCol="0">
            <a:spAutoFit/>
          </a:bodyPr>
          <a:lstStyle/>
          <a:p>
            <a:pPr algn="ctr"/>
            <a:r>
              <a:rPr lang="en-US" sz="2400" b="1" dirty="0"/>
              <a:t>Asymptotic Notations</a:t>
            </a:r>
          </a:p>
          <a:p>
            <a:r>
              <a:rPr lang="en-US" sz="2000" dirty="0"/>
              <a:t>Asymptotic notations describe the </a:t>
            </a:r>
            <a:r>
              <a:rPr lang="en-US" sz="2000" b="1" dirty="0"/>
              <a:t>upper bound, lower bound, and tight bound</a:t>
            </a:r>
            <a:r>
              <a:rPr lang="en-US" sz="2000" dirty="0"/>
              <a:t> of an algorithm’s running time.</a:t>
            </a:r>
          </a:p>
        </p:txBody>
      </p:sp>
    </p:spTree>
    <p:extLst>
      <p:ext uri="{BB962C8B-B14F-4D97-AF65-F5344CB8AC3E}">
        <p14:creationId xmlns:p14="http://schemas.microsoft.com/office/powerpoint/2010/main" val="199226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78519F1-0B89-4EB4-3D62-C751E0DF0DAB}"/>
              </a:ext>
            </a:extLst>
          </p:cNvPr>
          <p:cNvSpPr>
            <a:spLocks noGrp="1"/>
          </p:cNvSpPr>
          <p:nvPr>
            <p:ph type="ftr" sz="quarter" idx="11"/>
          </p:nvPr>
        </p:nvSpPr>
        <p:spPr/>
        <p:txBody>
          <a:bodyPr/>
          <a:lstStyle/>
          <a:p>
            <a:r>
              <a:rPr lang="en-IN"/>
              <a:t>Galgotias University</a:t>
            </a:r>
          </a:p>
        </p:txBody>
      </p:sp>
      <p:sp>
        <p:nvSpPr>
          <p:cNvPr id="4" name="Slide Number Placeholder 3">
            <a:extLst>
              <a:ext uri="{FF2B5EF4-FFF2-40B4-BE49-F238E27FC236}">
                <a16:creationId xmlns:a16="http://schemas.microsoft.com/office/drawing/2014/main" id="{A771400C-45D1-B069-5B91-2105997511BD}"/>
              </a:ext>
            </a:extLst>
          </p:cNvPr>
          <p:cNvSpPr>
            <a:spLocks noGrp="1"/>
          </p:cNvSpPr>
          <p:nvPr>
            <p:ph type="sldNum" sz="quarter" idx="12"/>
          </p:nvPr>
        </p:nvSpPr>
        <p:spPr/>
        <p:txBody>
          <a:bodyPr/>
          <a:lstStyle/>
          <a:p>
            <a:fld id="{26510230-8DD5-4BA5-AB2D-CA30FC08F9D7}" type="slidenum">
              <a:rPr lang="en-IN" smtClean="0"/>
              <a:t>16</a:t>
            </a:fld>
            <a:endParaRPr lang="en-IN"/>
          </a:p>
        </p:txBody>
      </p:sp>
      <p:pic>
        <p:nvPicPr>
          <p:cNvPr id="5" name="Picture 4" descr="A blue circle with text and words&#10;&#10;Description automatically generated">
            <a:extLst>
              <a:ext uri="{FF2B5EF4-FFF2-40B4-BE49-F238E27FC236}">
                <a16:creationId xmlns:a16="http://schemas.microsoft.com/office/drawing/2014/main" id="{F48BF935-342D-FA5C-7B89-95045B1C2507}"/>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0" name="TextBox 9">
            <a:extLst>
              <a:ext uri="{FF2B5EF4-FFF2-40B4-BE49-F238E27FC236}">
                <a16:creationId xmlns:a16="http://schemas.microsoft.com/office/drawing/2014/main" id="{F648FC53-1451-ED3C-9DED-9CEC86030A58}"/>
              </a:ext>
            </a:extLst>
          </p:cNvPr>
          <p:cNvSpPr txBox="1"/>
          <p:nvPr/>
        </p:nvSpPr>
        <p:spPr>
          <a:xfrm>
            <a:off x="3169170" y="899733"/>
            <a:ext cx="6093500" cy="646331"/>
          </a:xfrm>
          <a:prstGeom prst="rect">
            <a:avLst/>
          </a:prstGeom>
          <a:noFill/>
        </p:spPr>
        <p:txBody>
          <a:bodyPr wrap="square">
            <a:spAutoFit/>
          </a:bodyPr>
          <a:lstStyle/>
          <a:p>
            <a:pPr algn="ctr"/>
            <a:r>
              <a:rPr lang="en-IN" sz="3600" dirty="0">
                <a:latin typeface="Tahoma" panose="020B0604030504040204" pitchFamily="34" charset="0"/>
                <a:ea typeface="Tahoma" panose="020B0604030504040204" pitchFamily="34" charset="0"/>
                <a:cs typeface="Tahoma" panose="020B0604030504040204" pitchFamily="34" charset="0"/>
              </a:rPr>
              <a:t>Assessment: </a:t>
            </a:r>
            <a:r>
              <a:rPr lang="en-IN" sz="3600" dirty="0" err="1">
                <a:latin typeface="Tahoma" panose="020B0604030504040204" pitchFamily="34" charset="0"/>
                <a:ea typeface="Tahoma" panose="020B0604030504040204" pitchFamily="34" charset="0"/>
                <a:cs typeface="Tahoma" panose="020B0604030504040204" pitchFamily="34" charset="0"/>
              </a:rPr>
              <a:t>WooFlash</a:t>
            </a:r>
            <a:r>
              <a:rPr lang="en-IN" sz="3600" dirty="0">
                <a:latin typeface="Tahoma" panose="020B0604030504040204" pitchFamily="34" charset="0"/>
                <a:ea typeface="Tahoma" panose="020B0604030504040204" pitchFamily="34" charset="0"/>
                <a:cs typeface="Tahoma" panose="020B0604030504040204" pitchFamily="34" charset="0"/>
              </a:rPr>
              <a:t> Quiz</a:t>
            </a:r>
          </a:p>
        </p:txBody>
      </p:sp>
      <p:pic>
        <p:nvPicPr>
          <p:cNvPr id="11" name="Picture 10">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pic>
        <p:nvPicPr>
          <p:cNvPr id="2050"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28111" t="19270" r="29868" b="15365"/>
          <a:stretch/>
        </p:blipFill>
        <p:spPr bwMode="auto">
          <a:xfrm>
            <a:off x="3657600" y="1581150"/>
            <a:ext cx="5467350" cy="4781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206710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5D931AE-6A6D-7D41-F97B-A28423F372CD}"/>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BD8CF5A8-ACAD-D135-0544-20163F2C11CE}"/>
              </a:ext>
            </a:extLst>
          </p:cNvPr>
          <p:cNvSpPr>
            <a:spLocks noGrp="1"/>
          </p:cNvSpPr>
          <p:nvPr>
            <p:ph type="sldNum" sz="quarter" idx="12"/>
          </p:nvPr>
        </p:nvSpPr>
        <p:spPr/>
        <p:txBody>
          <a:bodyPr/>
          <a:lstStyle/>
          <a:p>
            <a:fld id="{26510230-8DD5-4BA5-AB2D-CA30FC08F9D7}" type="slidenum">
              <a:rPr lang="en-IN" smtClean="0"/>
              <a:t>17</a:t>
            </a:fld>
            <a:endParaRPr lang="en-IN"/>
          </a:p>
        </p:txBody>
      </p:sp>
      <p:pic>
        <p:nvPicPr>
          <p:cNvPr id="7" name="Picture 6" descr="A blue circle with text and words&#10;&#10;Description automatically generated">
            <a:extLst>
              <a:ext uri="{FF2B5EF4-FFF2-40B4-BE49-F238E27FC236}">
                <a16:creationId xmlns:a16="http://schemas.microsoft.com/office/drawing/2014/main" id="{84313814-B282-038A-FB91-58D7A240B8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2" name="TextBox 11">
            <a:extLst>
              <a:ext uri="{FF2B5EF4-FFF2-40B4-BE49-F238E27FC236}">
                <a16:creationId xmlns:a16="http://schemas.microsoft.com/office/drawing/2014/main" id="{C79E5FE6-2AEA-FD10-96D6-84ECB84793BD}"/>
              </a:ext>
            </a:extLst>
          </p:cNvPr>
          <p:cNvSpPr txBox="1"/>
          <p:nvPr/>
        </p:nvSpPr>
        <p:spPr>
          <a:xfrm>
            <a:off x="822739" y="821384"/>
            <a:ext cx="10373193" cy="646331"/>
          </a:xfrm>
          <a:prstGeom prst="rect">
            <a:avLst/>
          </a:prstGeom>
          <a:noFill/>
        </p:spPr>
        <p:txBody>
          <a:bodyPr wrap="square">
            <a:spAutoFit/>
          </a:bodyPr>
          <a:lstStyle/>
          <a:p>
            <a:pPr marR="0" lvl="0" algn="ctr" defTabSz="457200" rtl="0" eaLnBrk="1" fontAlgn="auto" latinLnBrk="0" hangingPunct="1">
              <a:lnSpc>
                <a:spcPct val="100000"/>
              </a:lnSpc>
              <a:spcBef>
                <a:spcPct val="20000"/>
              </a:spcBef>
              <a:spcAft>
                <a:spcPts val="0"/>
              </a:spcAft>
              <a:buClrTx/>
              <a:buSzTx/>
              <a:tabLst/>
              <a:defRPr/>
            </a:pPr>
            <a:r>
              <a:rPr kumimoji="0" lang="en-US" sz="3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Summary</a:t>
            </a:r>
          </a:p>
        </p:txBody>
      </p:sp>
      <p:sp>
        <p:nvSpPr>
          <p:cNvPr id="2" name="Rectangle 1"/>
          <p:cNvSpPr/>
          <p:nvPr/>
        </p:nvSpPr>
        <p:spPr>
          <a:xfrm>
            <a:off x="10671589" y="1051486"/>
            <a:ext cx="1048685"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[1-mins]</a:t>
            </a:r>
          </a:p>
        </p:txBody>
      </p:sp>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4261" t="29688" r="17981" b="21875"/>
          <a:stretch/>
        </p:blipFill>
        <p:spPr bwMode="auto">
          <a:xfrm>
            <a:off x="400051" y="1714500"/>
            <a:ext cx="5143500" cy="29329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2"/>
          <p:cNvPicPr>
            <a:picLocks noChangeAspect="1" noChangeArrowheads="1"/>
          </p:cNvPicPr>
          <p:nvPr/>
        </p:nvPicPr>
        <p:blipFill rotWithShape="1">
          <a:blip r:embed="rId5">
            <a:extLst>
              <a:ext uri="{28A0092B-C50C-407E-A947-70E740481C1C}">
                <a14:useLocalDpi xmlns:a14="http://schemas.microsoft.com/office/drawing/2010/main" val="0"/>
              </a:ext>
            </a:extLst>
          </a:blip>
          <a:srcRect l="34554" t="30729" r="17981" b="22396"/>
          <a:stretch/>
        </p:blipFill>
        <p:spPr bwMode="auto">
          <a:xfrm>
            <a:off x="5904223" y="3180970"/>
            <a:ext cx="5729075" cy="3180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72499816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D018FB1-5AC0-A361-622A-D2F46CAE3097}"/>
              </a:ext>
            </a:extLst>
          </p:cNvPr>
          <p:cNvSpPr>
            <a:spLocks noGrp="1"/>
          </p:cNvSpPr>
          <p:nvPr>
            <p:ph type="ftr" sz="quarter" idx="11"/>
          </p:nvPr>
        </p:nvSpPr>
        <p:spPr>
          <a:xfrm>
            <a:off x="4038600" y="6356350"/>
            <a:ext cx="4114800" cy="365125"/>
          </a:xfrm>
        </p:spPr>
        <p:txBody>
          <a:bodyPr/>
          <a:lstStyle/>
          <a:p>
            <a:r>
              <a:rPr lang="en-IN"/>
              <a:t>Galgotias University</a:t>
            </a:r>
          </a:p>
        </p:txBody>
      </p:sp>
      <p:sp>
        <p:nvSpPr>
          <p:cNvPr id="4" name="Slide Number Placeholder 3">
            <a:extLst>
              <a:ext uri="{FF2B5EF4-FFF2-40B4-BE49-F238E27FC236}">
                <a16:creationId xmlns:a16="http://schemas.microsoft.com/office/drawing/2014/main" id="{381D5415-04E5-9984-5403-67A367538A42}"/>
              </a:ext>
            </a:extLst>
          </p:cNvPr>
          <p:cNvSpPr>
            <a:spLocks noGrp="1"/>
          </p:cNvSpPr>
          <p:nvPr>
            <p:ph type="sldNum" sz="quarter" idx="12"/>
          </p:nvPr>
        </p:nvSpPr>
        <p:spPr>
          <a:xfrm>
            <a:off x="8610600" y="6356350"/>
            <a:ext cx="2743200" cy="365125"/>
          </a:xfrm>
        </p:spPr>
        <p:txBody>
          <a:bodyPr/>
          <a:lstStyle/>
          <a:p>
            <a:fld id="{26510230-8DD5-4BA5-AB2D-CA30FC08F9D7}" type="slidenum">
              <a:rPr lang="en-IN" smtClean="0"/>
              <a:pPr/>
              <a:t>18</a:t>
            </a:fld>
            <a:endParaRPr lang="en-IN"/>
          </a:p>
        </p:txBody>
      </p:sp>
      <p:pic>
        <p:nvPicPr>
          <p:cNvPr id="5" name="Picture 4" descr="A blue circle with text and words&#10;&#10;Description automatically generated">
            <a:extLst>
              <a:ext uri="{FF2B5EF4-FFF2-40B4-BE49-F238E27FC236}">
                <a16:creationId xmlns:a16="http://schemas.microsoft.com/office/drawing/2014/main" id="{3CA3EE49-A6F5-21CE-5CB2-E167474EB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8" name="Content Placeholder 17">
            <a:extLst>
              <a:ext uri="{FF2B5EF4-FFF2-40B4-BE49-F238E27FC236}">
                <a16:creationId xmlns:a16="http://schemas.microsoft.com/office/drawing/2014/main" id="{973C0F83-D21D-A99D-35A6-7A07FC92A3AA}"/>
              </a:ext>
            </a:extLst>
          </p:cNvPr>
          <p:cNvSpPr>
            <a:spLocks noGrp="1"/>
          </p:cNvSpPr>
          <p:nvPr>
            <p:ph idx="1"/>
          </p:nvPr>
        </p:nvSpPr>
        <p:spPr>
          <a:xfrm>
            <a:off x="375532" y="1076886"/>
            <a:ext cx="10820400" cy="5323913"/>
          </a:xfrm>
        </p:spPr>
        <p:txBody>
          <a:bodyPr/>
          <a:lstStyle/>
          <a:p>
            <a:pPr marL="0" indent="0" algn="just">
              <a:buNone/>
            </a:pPr>
            <a:r>
              <a:rPr lang="en-US" sz="3200" b="1" dirty="0">
                <a:latin typeface="Tahoma" panose="020B0604030504040204" pitchFamily="34" charset="0"/>
                <a:ea typeface="Tahoma" panose="020B0604030504040204" pitchFamily="34" charset="0"/>
                <a:cs typeface="Tahoma" panose="020B0604030504040204" pitchFamily="34" charset="0"/>
              </a:rPr>
              <a:t>Ensure attainment of LO’s in alignment to the learning activities: </a:t>
            </a:r>
          </a:p>
          <a:p>
            <a:pPr marL="0" indent="0" algn="just">
              <a:buNone/>
            </a:pPr>
            <a:endParaRPr lang="en-US" sz="3200" b="1" dirty="0">
              <a:latin typeface="Tahoma" panose="020B0604030504040204" pitchFamily="34" charset="0"/>
              <a:ea typeface="Tahoma" panose="020B0604030504040204" pitchFamily="34" charset="0"/>
              <a:cs typeface="Tahoma" panose="020B0604030504040204" pitchFamily="34" charset="0"/>
            </a:endParaRPr>
          </a:p>
        </p:txBody>
      </p:sp>
      <p:sp>
        <p:nvSpPr>
          <p:cNvPr id="2" name="Rectangle 1"/>
          <p:cNvSpPr/>
          <p:nvPr/>
        </p:nvSpPr>
        <p:spPr>
          <a:xfrm>
            <a:off x="10671589" y="1065923"/>
            <a:ext cx="1048685"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[2-mins]</a:t>
            </a:r>
          </a:p>
        </p:txBody>
      </p:sp>
      <p:graphicFrame>
        <p:nvGraphicFramePr>
          <p:cNvPr id="12" name="Title 1">
            <a:extLst>
              <a:ext uri="{FF2B5EF4-FFF2-40B4-BE49-F238E27FC236}">
                <a16:creationId xmlns:a16="http://schemas.microsoft.com/office/drawing/2014/main" id="{FBB5840F-85BE-5580-FDC6-C72FB2C1E292}"/>
              </a:ext>
            </a:extLst>
          </p:cNvPr>
          <p:cNvGraphicFramePr/>
          <p:nvPr>
            <p:extLst>
              <p:ext uri="{D42A27DB-BD31-4B8C-83A1-F6EECF244321}">
                <p14:modId xmlns:p14="http://schemas.microsoft.com/office/powerpoint/2010/main" val="1669922829"/>
              </p:ext>
            </p:extLst>
          </p:nvPr>
        </p:nvGraphicFramePr>
        <p:xfrm>
          <a:off x="297092" y="22857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E28D1CBC-4D12-D9B9-CD23-7747F5D3D7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Tree>
    <p:extLst>
      <p:ext uri="{BB962C8B-B14F-4D97-AF65-F5344CB8AC3E}">
        <p14:creationId xmlns:p14="http://schemas.microsoft.com/office/powerpoint/2010/main" val="3979080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AB91CCA-1BE5-F500-6FE3-9286107B8310}"/>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738DC841-660F-050E-F1D5-7EDF89E46187}"/>
              </a:ext>
            </a:extLst>
          </p:cNvPr>
          <p:cNvSpPr>
            <a:spLocks noGrp="1"/>
          </p:cNvSpPr>
          <p:nvPr>
            <p:ph type="sldNum" sz="quarter" idx="12"/>
          </p:nvPr>
        </p:nvSpPr>
        <p:spPr/>
        <p:txBody>
          <a:bodyPr/>
          <a:lstStyle/>
          <a:p>
            <a:fld id="{26510230-8DD5-4BA5-AB2D-CA30FC08F9D7}" type="slidenum">
              <a:rPr lang="en-IN" smtClean="0"/>
              <a:t>19</a:t>
            </a:fld>
            <a:endParaRPr lang="en-IN"/>
          </a:p>
        </p:txBody>
      </p:sp>
      <p:pic>
        <p:nvPicPr>
          <p:cNvPr id="7" name="Picture 6" descr="A blue circle with text and words&#10;&#10;Description automatically generated">
            <a:extLst>
              <a:ext uri="{FF2B5EF4-FFF2-40B4-BE49-F238E27FC236}">
                <a16:creationId xmlns:a16="http://schemas.microsoft.com/office/drawing/2014/main" id="{C48F32E8-1C2C-DDC5-5A63-CE0734EE2B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4" name="Rectangle 3"/>
          <p:cNvSpPr/>
          <p:nvPr/>
        </p:nvSpPr>
        <p:spPr>
          <a:xfrm>
            <a:off x="10722885" y="1022415"/>
            <a:ext cx="946092"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[1-min]</a:t>
            </a:r>
          </a:p>
        </p:txBody>
      </p:sp>
      <p:pic>
        <p:nvPicPr>
          <p:cNvPr id="11" name="Picture 10">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65002"/>
            <a:ext cx="3795634" cy="740238"/>
          </a:xfrm>
          <a:prstGeom prst="rect">
            <a:avLst/>
          </a:prstGeom>
        </p:spPr>
      </p:pic>
      <p:sp>
        <p:nvSpPr>
          <p:cNvPr id="8" name="Rectangle 7"/>
          <p:cNvSpPr/>
          <p:nvPr/>
        </p:nvSpPr>
        <p:spPr>
          <a:xfrm>
            <a:off x="852566" y="1697335"/>
            <a:ext cx="9906000" cy="1077218"/>
          </a:xfrm>
          <a:prstGeom prst="rect">
            <a:avLst/>
          </a:prstGeom>
        </p:spPr>
        <p:txBody>
          <a:bodyPr wrap="square">
            <a:spAutoFit/>
          </a:bodyPr>
          <a:lstStyle/>
          <a:p>
            <a:r>
              <a:rPr lang="en-US" sz="3200" b="1" dirty="0"/>
              <a:t>Next Session:</a:t>
            </a:r>
            <a:r>
              <a:rPr lang="en-US" sz="3200" dirty="0"/>
              <a:t> </a:t>
            </a:r>
          </a:p>
          <a:p>
            <a:r>
              <a:rPr lang="en-US" sz="3200" dirty="0"/>
              <a:t>Calculate Time and Space Complexity</a:t>
            </a:r>
            <a:endParaRPr lang="en-US" sz="32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2031808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5D931AE-6A6D-7D41-F97B-A28423F372CD}"/>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BD8CF5A8-ACAD-D135-0544-20163F2C11CE}"/>
              </a:ext>
            </a:extLst>
          </p:cNvPr>
          <p:cNvSpPr>
            <a:spLocks noGrp="1"/>
          </p:cNvSpPr>
          <p:nvPr>
            <p:ph type="sldNum" sz="quarter" idx="12"/>
          </p:nvPr>
        </p:nvSpPr>
        <p:spPr/>
        <p:txBody>
          <a:bodyPr/>
          <a:lstStyle/>
          <a:p>
            <a:fld id="{26510230-8DD5-4BA5-AB2D-CA30FC08F9D7}" type="slidenum">
              <a:rPr lang="en-IN" smtClean="0"/>
              <a:t>2</a:t>
            </a:fld>
            <a:endParaRPr lang="en-IN"/>
          </a:p>
        </p:txBody>
      </p:sp>
      <p:pic>
        <p:nvPicPr>
          <p:cNvPr id="7" name="Picture 6" descr="A blue circle with text and words&#10;&#10;Description automatically generated">
            <a:extLst>
              <a:ext uri="{FF2B5EF4-FFF2-40B4-BE49-F238E27FC236}">
                <a16:creationId xmlns:a16="http://schemas.microsoft.com/office/drawing/2014/main" id="{84313814-B282-038A-FB91-58D7A240B8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2" name="TextBox 11">
            <a:extLst>
              <a:ext uri="{FF2B5EF4-FFF2-40B4-BE49-F238E27FC236}">
                <a16:creationId xmlns:a16="http://schemas.microsoft.com/office/drawing/2014/main" id="{C79E5FE6-2AEA-FD10-96D6-84ECB84793BD}"/>
              </a:ext>
            </a:extLst>
          </p:cNvPr>
          <p:cNvSpPr txBox="1"/>
          <p:nvPr/>
        </p:nvSpPr>
        <p:spPr>
          <a:xfrm>
            <a:off x="822739" y="783284"/>
            <a:ext cx="10810559" cy="1384995"/>
          </a:xfrm>
          <a:prstGeom prst="rect">
            <a:avLst/>
          </a:prstGeom>
          <a:noFill/>
        </p:spPr>
        <p:txBody>
          <a:bodyPr wrap="square">
            <a:spAutoFit/>
          </a:bodyPr>
          <a:lstStyle/>
          <a:p>
            <a:pPr algn="ctr"/>
            <a:r>
              <a:rPr lang="en-US" sz="2800" b="1" dirty="0"/>
              <a:t>Review</a:t>
            </a:r>
          </a:p>
          <a:p>
            <a:pPr algn="ctr"/>
            <a:endParaRPr lang="en-US" sz="2800" dirty="0"/>
          </a:p>
          <a:p>
            <a:endParaRPr lang="en-US" sz="2800" dirty="0"/>
          </a:p>
        </p:txBody>
      </p:sp>
      <p:pic>
        <p:nvPicPr>
          <p:cNvPr id="11" name="Picture 10">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pic>
        <p:nvPicPr>
          <p:cNvPr id="8"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34115" t="29427" r="17980" b="21354"/>
          <a:stretch/>
        </p:blipFill>
        <p:spPr bwMode="auto">
          <a:xfrm>
            <a:off x="3028950" y="2098015"/>
            <a:ext cx="5494985" cy="31741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6721476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5AB91CCA-1BE5-F500-6FE3-9286107B8310}"/>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738DC841-660F-050E-F1D5-7EDF89E46187}"/>
              </a:ext>
            </a:extLst>
          </p:cNvPr>
          <p:cNvSpPr>
            <a:spLocks noGrp="1"/>
          </p:cNvSpPr>
          <p:nvPr>
            <p:ph type="sldNum" sz="quarter" idx="12"/>
          </p:nvPr>
        </p:nvSpPr>
        <p:spPr/>
        <p:txBody>
          <a:bodyPr/>
          <a:lstStyle/>
          <a:p>
            <a:fld id="{26510230-8DD5-4BA5-AB2D-CA30FC08F9D7}" type="slidenum">
              <a:rPr lang="en-IN" smtClean="0"/>
              <a:t>20</a:t>
            </a:fld>
            <a:endParaRPr lang="en-IN"/>
          </a:p>
        </p:txBody>
      </p:sp>
      <p:pic>
        <p:nvPicPr>
          <p:cNvPr id="7" name="Picture 6" descr="A blue circle with text and words&#10;&#10;Description automatically generated">
            <a:extLst>
              <a:ext uri="{FF2B5EF4-FFF2-40B4-BE49-F238E27FC236}">
                <a16:creationId xmlns:a16="http://schemas.microsoft.com/office/drawing/2014/main" id="{C48F32E8-1C2C-DDC5-5A63-CE0734EE2B26}"/>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65002"/>
            <a:ext cx="3795634" cy="740238"/>
          </a:xfrm>
          <a:prstGeom prst="rect">
            <a:avLst/>
          </a:prstGeom>
        </p:spPr>
      </p:pic>
      <p:sp>
        <p:nvSpPr>
          <p:cNvPr id="10" name="Title 1">
            <a:extLst>
              <a:ext uri="{FF2B5EF4-FFF2-40B4-BE49-F238E27FC236}">
                <a16:creationId xmlns:a16="http://schemas.microsoft.com/office/drawing/2014/main" id="{E4F6F593-41A2-5797-581D-24AD95F1C7D0}"/>
              </a:ext>
            </a:extLst>
          </p:cNvPr>
          <p:cNvSpPr txBox="1">
            <a:spLocks/>
          </p:cNvSpPr>
          <p:nvPr/>
        </p:nvSpPr>
        <p:spPr>
          <a:xfrm>
            <a:off x="674913" y="1071593"/>
            <a:ext cx="4805996" cy="1297115"/>
          </a:xfrm>
          <a:prstGeom prst="rect">
            <a:avLst/>
          </a:prstGeom>
        </p:spPr>
        <p:txBody>
          <a:bodyPr vert="horz" lIns="91440" tIns="45720" rIns="91440" bIns="45720" rtlCol="0" anchor="t">
            <a:normAutofit fontScale="9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4000" dirty="0">
                <a:solidFill>
                  <a:schemeClr val="tx2"/>
                </a:solidFill>
              </a:rPr>
              <a:t>Review and Reflection from students</a:t>
            </a:r>
          </a:p>
        </p:txBody>
      </p:sp>
      <p:pic>
        <p:nvPicPr>
          <p:cNvPr id="9"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16837" t="19531" r="17313" b="9114"/>
          <a:stretch/>
        </p:blipFill>
        <p:spPr bwMode="auto">
          <a:xfrm>
            <a:off x="3881516" y="2222756"/>
            <a:ext cx="6858000" cy="41780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56453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5D931AE-6A6D-7D41-F97B-A28423F372CD}"/>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BD8CF5A8-ACAD-D135-0544-20163F2C11CE}"/>
              </a:ext>
            </a:extLst>
          </p:cNvPr>
          <p:cNvSpPr>
            <a:spLocks noGrp="1"/>
          </p:cNvSpPr>
          <p:nvPr>
            <p:ph type="sldNum" sz="quarter" idx="12"/>
          </p:nvPr>
        </p:nvSpPr>
        <p:spPr/>
        <p:txBody>
          <a:bodyPr/>
          <a:lstStyle/>
          <a:p>
            <a:fld id="{26510230-8DD5-4BA5-AB2D-CA30FC08F9D7}" type="slidenum">
              <a:rPr lang="en-IN" smtClean="0"/>
              <a:t>3</a:t>
            </a:fld>
            <a:endParaRPr lang="en-IN"/>
          </a:p>
        </p:txBody>
      </p:sp>
      <p:pic>
        <p:nvPicPr>
          <p:cNvPr id="7" name="Picture 6" descr="A blue circle with text and words&#10;&#10;Description automatically generated">
            <a:extLst>
              <a:ext uri="{FF2B5EF4-FFF2-40B4-BE49-F238E27FC236}">
                <a16:creationId xmlns:a16="http://schemas.microsoft.com/office/drawing/2014/main" id="{84313814-B282-038A-FB91-58D7A240B8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2" name="TextBox 11">
            <a:extLst>
              <a:ext uri="{FF2B5EF4-FFF2-40B4-BE49-F238E27FC236}">
                <a16:creationId xmlns:a16="http://schemas.microsoft.com/office/drawing/2014/main" id="{C79E5FE6-2AEA-FD10-96D6-84ECB84793BD}"/>
              </a:ext>
            </a:extLst>
          </p:cNvPr>
          <p:cNvSpPr txBox="1"/>
          <p:nvPr/>
        </p:nvSpPr>
        <p:spPr>
          <a:xfrm>
            <a:off x="822739" y="821384"/>
            <a:ext cx="10373193" cy="646331"/>
          </a:xfrm>
          <a:prstGeom prst="rect">
            <a:avLst/>
          </a:prstGeom>
          <a:noFill/>
        </p:spPr>
        <p:txBody>
          <a:bodyPr wrap="square">
            <a:spAutoFit/>
          </a:bodyPr>
          <a:lstStyle/>
          <a:p>
            <a:pPr marR="0" lvl="0" algn="ctr" defTabSz="457200" rtl="0" eaLnBrk="1" fontAlgn="auto" latinLnBrk="0" hangingPunct="1">
              <a:lnSpc>
                <a:spcPct val="100000"/>
              </a:lnSpc>
              <a:spcBef>
                <a:spcPct val="20000"/>
              </a:spcBef>
              <a:spcAft>
                <a:spcPts val="0"/>
              </a:spcAft>
              <a:buClrTx/>
              <a:buSzTx/>
              <a:tabLst/>
              <a:defRPr/>
            </a:pPr>
            <a:r>
              <a:rPr kumimoji="0" lang="en-US" sz="3600" b="0" i="0" u="none" strike="noStrike" kern="1200" cap="none" spc="0" normalizeH="0" baseline="0" noProof="0" dirty="0">
                <a:ln>
                  <a:noFill/>
                </a:ln>
                <a:solidFill>
                  <a:prstClr val="black"/>
                </a:solidFill>
                <a:effectLst/>
                <a:uLnTx/>
                <a:uFillTx/>
                <a:latin typeface="Tahoma" panose="020B0604030504040204" pitchFamily="34" charset="0"/>
                <a:ea typeface="Tahoma" panose="020B0604030504040204" pitchFamily="34" charset="0"/>
                <a:cs typeface="Tahoma" panose="020B0604030504040204" pitchFamily="34" charset="0"/>
              </a:rPr>
              <a:t>Pre-Class Assessment</a:t>
            </a:r>
          </a:p>
        </p:txBody>
      </p:sp>
      <p:sp>
        <p:nvSpPr>
          <p:cNvPr id="2" name="Rectangle 1"/>
          <p:cNvSpPr/>
          <p:nvPr/>
        </p:nvSpPr>
        <p:spPr>
          <a:xfrm>
            <a:off x="10648330" y="1095420"/>
            <a:ext cx="1176692" cy="369332"/>
          </a:xfrm>
          <a:prstGeom prst="rect">
            <a:avLst/>
          </a:prstGeom>
        </p:spPr>
        <p:txBody>
          <a:bodyPr wrap="square">
            <a:spAutoFit/>
          </a:bodyPr>
          <a:lstStyle/>
          <a:p>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[2-mins]</a:t>
            </a:r>
            <a:endParaRPr lang="en-US" dirty="0"/>
          </a:p>
        </p:txBody>
      </p:sp>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190402"/>
            <a:ext cx="3795634" cy="740238"/>
          </a:xfrm>
          <a:prstGeom prst="rect">
            <a:avLst/>
          </a:prstGeom>
        </p:spPr>
      </p:pic>
      <p:pic>
        <p:nvPicPr>
          <p:cNvPr id="1026" name="Picture 2"/>
          <p:cNvPicPr>
            <a:picLocks noChangeAspect="1" noChangeArrowheads="1"/>
          </p:cNvPicPr>
          <p:nvPr/>
        </p:nvPicPr>
        <p:blipFill rotWithShape="1">
          <a:blip r:embed="rId4">
            <a:extLst>
              <a:ext uri="{28A0092B-C50C-407E-A947-70E740481C1C}">
                <a14:useLocalDpi xmlns:a14="http://schemas.microsoft.com/office/drawing/2010/main" val="0"/>
              </a:ext>
            </a:extLst>
          </a:blip>
          <a:srcRect l="9517" t="30469" r="10589" b="15365"/>
          <a:stretch/>
        </p:blipFill>
        <p:spPr bwMode="auto">
          <a:xfrm>
            <a:off x="1238250" y="2228850"/>
            <a:ext cx="10395048" cy="3962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6713806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AC84D04-41CA-6E97-EFFB-559B6F6A464E}"/>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152DDEC7-A318-B5ED-6B24-23EF9A30C035}"/>
              </a:ext>
            </a:extLst>
          </p:cNvPr>
          <p:cNvSpPr>
            <a:spLocks noGrp="1"/>
          </p:cNvSpPr>
          <p:nvPr>
            <p:ph type="sldNum" sz="quarter" idx="12"/>
          </p:nvPr>
        </p:nvSpPr>
        <p:spPr/>
        <p:txBody>
          <a:bodyPr/>
          <a:lstStyle/>
          <a:p>
            <a:fld id="{26510230-8DD5-4BA5-AB2D-CA30FC08F9D7}" type="slidenum">
              <a:rPr lang="en-IN" smtClean="0"/>
              <a:t>4</a:t>
            </a:fld>
            <a:endParaRPr lang="en-IN" dirty="0"/>
          </a:p>
        </p:txBody>
      </p:sp>
      <p:pic>
        <p:nvPicPr>
          <p:cNvPr id="7" name="Picture 6" descr="A blue circle with text and words&#10;&#10;Description automatically generated">
            <a:extLst>
              <a:ext uri="{FF2B5EF4-FFF2-40B4-BE49-F238E27FC236}">
                <a16:creationId xmlns:a16="http://schemas.microsoft.com/office/drawing/2014/main" id="{A15F0BA4-6591-B48C-8EDD-9EEE5C0663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2" name="Rectangle 1"/>
          <p:cNvSpPr/>
          <p:nvPr/>
        </p:nvSpPr>
        <p:spPr>
          <a:xfrm>
            <a:off x="10671589" y="1095420"/>
            <a:ext cx="1048685"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[1-mins]</a:t>
            </a:r>
          </a:p>
        </p:txBody>
      </p:sp>
      <p:pic>
        <p:nvPicPr>
          <p:cNvPr id="11" name="Picture 10">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
        <p:nvSpPr>
          <p:cNvPr id="12" name="Rectangle 11" descr="Questions"/>
          <p:cNvSpPr/>
          <p:nvPr/>
        </p:nvSpPr>
        <p:spPr>
          <a:xfrm>
            <a:off x="4762213" y="1051486"/>
            <a:ext cx="2716735" cy="200880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14" name="Group 13"/>
          <p:cNvGrpSpPr/>
          <p:nvPr/>
        </p:nvGrpSpPr>
        <p:grpSpPr>
          <a:xfrm>
            <a:off x="638332" y="3566830"/>
            <a:ext cx="10994966" cy="2246314"/>
            <a:chOff x="0" y="1991651"/>
            <a:chExt cx="5239339" cy="2246314"/>
          </a:xfrm>
        </p:grpSpPr>
        <p:sp>
          <p:nvSpPr>
            <p:cNvPr id="15" name="Rectangle 14"/>
            <p:cNvSpPr/>
            <p:nvPr/>
          </p:nvSpPr>
          <p:spPr>
            <a:xfrm>
              <a:off x="0" y="1991651"/>
              <a:ext cx="5239339" cy="2231566"/>
            </a:xfrm>
            <a:prstGeom prst="rect">
              <a:avLst/>
            </a:prstGeom>
          </p:spPr>
          <p:style>
            <a:lnRef idx="1">
              <a:schemeClr val="accent2"/>
            </a:lnRef>
            <a:fillRef idx="2">
              <a:schemeClr val="accent2"/>
            </a:fillRef>
            <a:effectRef idx="1">
              <a:schemeClr val="accent2"/>
            </a:effectRef>
            <a:fontRef idx="minor">
              <a:schemeClr val="dk1"/>
            </a:fontRef>
          </p:style>
        </p:sp>
        <p:sp>
          <p:nvSpPr>
            <p:cNvPr id="16" name="Rectangle 15"/>
            <p:cNvSpPr/>
            <p:nvPr/>
          </p:nvSpPr>
          <p:spPr>
            <a:xfrm>
              <a:off x="0" y="2006399"/>
              <a:ext cx="5239339" cy="2231566"/>
            </a:xfrm>
            <a:prstGeom prst="rect">
              <a:avLst/>
            </a:prstGeom>
          </p:spPr>
          <p:style>
            <a:lnRef idx="1">
              <a:schemeClr val="accent2"/>
            </a:lnRef>
            <a:fillRef idx="2">
              <a:schemeClr val="accent2"/>
            </a:fillRef>
            <a:effectRef idx="1">
              <a:schemeClr val="accent2"/>
            </a:effectRef>
            <a:fontRef idx="minor">
              <a:schemeClr val="dk1"/>
            </a:fontRef>
          </p:style>
          <p:txBody>
            <a:bodyPr spcFirstLastPara="0" vert="horz" wrap="square" lIns="0" tIns="0" rIns="0" bIns="0" numCol="1" spcCol="1270" anchor="t" anchorCtr="0">
              <a:noAutofit/>
            </a:bodyPr>
            <a:lstStyle/>
            <a:p>
              <a:pPr algn="ctr"/>
              <a:endParaRPr lang="en-US" sz="3600" dirty="0"/>
            </a:p>
            <a:p>
              <a:pPr algn="ctr"/>
              <a:r>
                <a:rPr lang="en-US" sz="3600" dirty="0"/>
                <a:t>What do you mean by efficient algorithm? </a:t>
              </a:r>
            </a:p>
          </p:txBody>
        </p:sp>
      </p:grpSp>
    </p:spTree>
    <p:extLst>
      <p:ext uri="{BB962C8B-B14F-4D97-AF65-F5344CB8AC3E}">
        <p14:creationId xmlns:p14="http://schemas.microsoft.com/office/powerpoint/2010/main" val="27823686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5590906B-7B28-4168-875C-2821760FE6B8}"/>
              </a:ext>
            </a:extLst>
          </p:cNvPr>
          <p:cNvSpPr>
            <a:spLocks noGrp="1"/>
          </p:cNvSpPr>
          <p:nvPr>
            <p:ph type="title"/>
          </p:nvPr>
        </p:nvSpPr>
        <p:spPr>
          <a:xfrm>
            <a:off x="3890330" y="483460"/>
            <a:ext cx="5017695" cy="1136052"/>
          </a:xfrm>
        </p:spPr>
        <p:txBody>
          <a:bodyPr>
            <a:normAutofit/>
          </a:bodyPr>
          <a:lstStyle/>
          <a:p>
            <a:r>
              <a:rPr lang="en-IN" sz="3600" dirty="0">
                <a:latin typeface="Tahoma" panose="020B0604030504040204" pitchFamily="34" charset="0"/>
                <a:ea typeface="Tahoma" panose="020B0604030504040204" pitchFamily="34" charset="0"/>
                <a:cs typeface="Tahoma" panose="020B0604030504040204" pitchFamily="34" charset="0"/>
              </a:rPr>
              <a:t>Learning Outcomes</a:t>
            </a:r>
          </a:p>
        </p:txBody>
      </p:sp>
      <p:sp>
        <p:nvSpPr>
          <p:cNvPr id="3" name="Footer Placeholder 2">
            <a:extLst>
              <a:ext uri="{FF2B5EF4-FFF2-40B4-BE49-F238E27FC236}">
                <a16:creationId xmlns:a16="http://schemas.microsoft.com/office/drawing/2014/main" id="{9D018FB1-5AC0-A361-622A-D2F46CAE3097}"/>
              </a:ext>
            </a:extLst>
          </p:cNvPr>
          <p:cNvSpPr>
            <a:spLocks noGrp="1"/>
          </p:cNvSpPr>
          <p:nvPr>
            <p:ph type="ftr" sz="quarter" idx="11"/>
          </p:nvPr>
        </p:nvSpPr>
        <p:spPr>
          <a:xfrm>
            <a:off x="4038600" y="6356350"/>
            <a:ext cx="4114800" cy="365125"/>
          </a:xfrm>
        </p:spPr>
        <p:txBody>
          <a:bodyPr/>
          <a:lstStyle/>
          <a:p>
            <a:r>
              <a:rPr lang="en-IN"/>
              <a:t>Galgotias University</a:t>
            </a:r>
          </a:p>
        </p:txBody>
      </p:sp>
      <p:sp>
        <p:nvSpPr>
          <p:cNvPr id="4" name="Slide Number Placeholder 3">
            <a:extLst>
              <a:ext uri="{FF2B5EF4-FFF2-40B4-BE49-F238E27FC236}">
                <a16:creationId xmlns:a16="http://schemas.microsoft.com/office/drawing/2014/main" id="{381D5415-04E5-9984-5403-67A367538A42}"/>
              </a:ext>
            </a:extLst>
          </p:cNvPr>
          <p:cNvSpPr>
            <a:spLocks noGrp="1"/>
          </p:cNvSpPr>
          <p:nvPr>
            <p:ph type="sldNum" sz="quarter" idx="12"/>
          </p:nvPr>
        </p:nvSpPr>
        <p:spPr>
          <a:xfrm>
            <a:off x="8610600" y="6356350"/>
            <a:ext cx="2743200" cy="365125"/>
          </a:xfrm>
        </p:spPr>
        <p:txBody>
          <a:bodyPr/>
          <a:lstStyle/>
          <a:p>
            <a:fld id="{26510230-8DD5-4BA5-AB2D-CA30FC08F9D7}" type="slidenum">
              <a:rPr lang="en-IN" smtClean="0"/>
              <a:pPr/>
              <a:t>5</a:t>
            </a:fld>
            <a:endParaRPr lang="en-IN"/>
          </a:p>
        </p:txBody>
      </p:sp>
      <p:pic>
        <p:nvPicPr>
          <p:cNvPr id="5" name="Picture 4" descr="A blue circle with text and words&#10;&#10;Description automatically generated">
            <a:extLst>
              <a:ext uri="{FF2B5EF4-FFF2-40B4-BE49-F238E27FC236}">
                <a16:creationId xmlns:a16="http://schemas.microsoft.com/office/drawing/2014/main" id="{3CA3EE49-A6F5-21CE-5CB2-E167474EB06A}"/>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8" name="Content Placeholder 17">
            <a:extLst>
              <a:ext uri="{FF2B5EF4-FFF2-40B4-BE49-F238E27FC236}">
                <a16:creationId xmlns:a16="http://schemas.microsoft.com/office/drawing/2014/main" id="{973C0F83-D21D-A99D-35A6-7A07FC92A3AA}"/>
              </a:ext>
            </a:extLst>
          </p:cNvPr>
          <p:cNvSpPr>
            <a:spLocks noGrp="1"/>
          </p:cNvSpPr>
          <p:nvPr>
            <p:ph idx="1"/>
          </p:nvPr>
        </p:nvSpPr>
        <p:spPr>
          <a:xfrm>
            <a:off x="375532" y="1435255"/>
            <a:ext cx="10820400" cy="4351338"/>
          </a:xfrm>
        </p:spPr>
        <p:txBody>
          <a:bodyPr/>
          <a:lstStyle/>
          <a:p>
            <a:pPr marL="0" indent="0" algn="just">
              <a:buNone/>
            </a:pPr>
            <a:r>
              <a:rPr lang="en-US" sz="3200" b="1" u="sng" dirty="0">
                <a:latin typeface="Tahoma" panose="020B0604030504040204" pitchFamily="34" charset="0"/>
                <a:ea typeface="Tahoma" panose="020B0604030504040204" pitchFamily="34" charset="0"/>
                <a:cs typeface="Tahoma" panose="020B0604030504040204" pitchFamily="34" charset="0"/>
              </a:rPr>
              <a:t>By the end of this session, You will be able to:</a:t>
            </a:r>
          </a:p>
        </p:txBody>
      </p:sp>
      <p:sp>
        <p:nvSpPr>
          <p:cNvPr id="2" name="Rectangle 1"/>
          <p:cNvSpPr/>
          <p:nvPr/>
        </p:nvSpPr>
        <p:spPr>
          <a:xfrm>
            <a:off x="10671589" y="1065923"/>
            <a:ext cx="1048685"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[2-mins]</a:t>
            </a:r>
          </a:p>
        </p:txBody>
      </p:sp>
      <p:graphicFrame>
        <p:nvGraphicFramePr>
          <p:cNvPr id="12" name="Title 1">
            <a:extLst>
              <a:ext uri="{FF2B5EF4-FFF2-40B4-BE49-F238E27FC236}">
                <a16:creationId xmlns:a16="http://schemas.microsoft.com/office/drawing/2014/main" id="{FBB5840F-85BE-5580-FDC6-C72FB2C1E292}"/>
              </a:ext>
            </a:extLst>
          </p:cNvPr>
          <p:cNvGraphicFramePr/>
          <p:nvPr>
            <p:extLst>
              <p:ext uri="{D42A27DB-BD31-4B8C-83A1-F6EECF244321}">
                <p14:modId xmlns:p14="http://schemas.microsoft.com/office/powerpoint/2010/main" val="799220955"/>
              </p:ext>
            </p:extLst>
          </p:nvPr>
        </p:nvGraphicFramePr>
        <p:xfrm>
          <a:off x="297092" y="2285779"/>
          <a:ext cx="10927829" cy="368940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14" name="Picture 13">
            <a:extLst>
              <a:ext uri="{FF2B5EF4-FFF2-40B4-BE49-F238E27FC236}">
                <a16:creationId xmlns:a16="http://schemas.microsoft.com/office/drawing/2014/main" id="{E28D1CBC-4D12-D9B9-CD23-7747F5D3D73F}"/>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Tree>
    <p:extLst>
      <p:ext uri="{BB962C8B-B14F-4D97-AF65-F5344CB8AC3E}">
        <p14:creationId xmlns:p14="http://schemas.microsoft.com/office/powerpoint/2010/main" val="1438050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F5D931AE-6A6D-7D41-F97B-A28423F372CD}"/>
              </a:ext>
            </a:extLst>
          </p:cNvPr>
          <p:cNvSpPr>
            <a:spLocks noGrp="1"/>
          </p:cNvSpPr>
          <p:nvPr>
            <p:ph type="ftr" sz="quarter" idx="11"/>
          </p:nvPr>
        </p:nvSpPr>
        <p:spPr/>
        <p:txBody>
          <a:bodyPr/>
          <a:lstStyle/>
          <a:p>
            <a:r>
              <a:rPr lang="en-IN"/>
              <a:t>Galgotias University</a:t>
            </a:r>
          </a:p>
        </p:txBody>
      </p:sp>
      <p:sp>
        <p:nvSpPr>
          <p:cNvPr id="5" name="Slide Number Placeholder 4">
            <a:extLst>
              <a:ext uri="{FF2B5EF4-FFF2-40B4-BE49-F238E27FC236}">
                <a16:creationId xmlns:a16="http://schemas.microsoft.com/office/drawing/2014/main" id="{BD8CF5A8-ACAD-D135-0544-20163F2C11CE}"/>
              </a:ext>
            </a:extLst>
          </p:cNvPr>
          <p:cNvSpPr>
            <a:spLocks noGrp="1"/>
          </p:cNvSpPr>
          <p:nvPr>
            <p:ph type="sldNum" sz="quarter" idx="12"/>
          </p:nvPr>
        </p:nvSpPr>
        <p:spPr/>
        <p:txBody>
          <a:bodyPr/>
          <a:lstStyle/>
          <a:p>
            <a:fld id="{26510230-8DD5-4BA5-AB2D-CA30FC08F9D7}" type="slidenum">
              <a:rPr lang="en-IN" smtClean="0"/>
              <a:t>6</a:t>
            </a:fld>
            <a:endParaRPr lang="en-IN"/>
          </a:p>
        </p:txBody>
      </p:sp>
      <p:pic>
        <p:nvPicPr>
          <p:cNvPr id="7" name="Picture 6" descr="A blue circle with text and words&#10;&#10;Description automatically generated">
            <a:extLst>
              <a:ext uri="{FF2B5EF4-FFF2-40B4-BE49-F238E27FC236}">
                <a16:creationId xmlns:a16="http://schemas.microsoft.com/office/drawing/2014/main" id="{84313814-B282-038A-FB91-58D7A240B8CE}"/>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12" name="TextBox 11">
            <a:extLst>
              <a:ext uri="{FF2B5EF4-FFF2-40B4-BE49-F238E27FC236}">
                <a16:creationId xmlns:a16="http://schemas.microsoft.com/office/drawing/2014/main" id="{C79E5FE6-2AEA-FD10-96D6-84ECB84793BD}"/>
              </a:ext>
            </a:extLst>
          </p:cNvPr>
          <p:cNvSpPr txBox="1"/>
          <p:nvPr/>
        </p:nvSpPr>
        <p:spPr>
          <a:xfrm>
            <a:off x="727756" y="1219889"/>
            <a:ext cx="10468176" cy="3231654"/>
          </a:xfrm>
          <a:prstGeom prst="rect">
            <a:avLst/>
          </a:prstGeom>
          <a:noFill/>
        </p:spPr>
        <p:txBody>
          <a:bodyPr wrap="square">
            <a:spAutoFit/>
          </a:bodyPr>
          <a:lstStyle/>
          <a:p>
            <a:pPr algn="ctr"/>
            <a:r>
              <a:rPr lang="en-US" sz="3200" b="1" dirty="0"/>
              <a:t>Session Outline</a:t>
            </a:r>
          </a:p>
          <a:p>
            <a:pPr algn="ctr"/>
            <a:endParaRPr lang="en-US" sz="3200" dirty="0"/>
          </a:p>
          <a:p>
            <a:pPr marL="342900" indent="-342900">
              <a:buFont typeface="Arial" pitchFamily="34" charset="0"/>
              <a:buChar char="•"/>
            </a:pPr>
            <a:r>
              <a:rPr lang="en-US" sz="2800" dirty="0"/>
              <a:t>Efficient algorithm</a:t>
            </a:r>
          </a:p>
          <a:p>
            <a:pPr marL="342900" indent="-342900">
              <a:buFont typeface="Arial" pitchFamily="34" charset="0"/>
              <a:buChar char="•"/>
            </a:pPr>
            <a:r>
              <a:rPr lang="en-US" sz="2800" dirty="0"/>
              <a:t>Time &amp; Space Trade-off</a:t>
            </a:r>
          </a:p>
          <a:p>
            <a:pPr marL="342900" indent="-342900">
              <a:buFont typeface="Arial" pitchFamily="34" charset="0"/>
              <a:buChar char="•"/>
            </a:pPr>
            <a:r>
              <a:rPr lang="en-US" sz="2800" dirty="0"/>
              <a:t>Complexity &amp; Asymptotic Notation</a:t>
            </a:r>
          </a:p>
          <a:p>
            <a:pPr marL="342900" lvl="0" indent="-342900">
              <a:buFont typeface="Arial" pitchFamily="34" charset="0"/>
              <a:buChar char="•"/>
            </a:pPr>
            <a:r>
              <a:rPr lang="en-US" sz="2800" dirty="0"/>
              <a:t>Provide hands-on activities and reinforce learning through an interactive </a:t>
            </a:r>
            <a:r>
              <a:rPr lang="en-US" sz="2800" dirty="0" err="1"/>
              <a:t>WooClap</a:t>
            </a:r>
            <a:r>
              <a:rPr lang="en-US" sz="2800" dirty="0"/>
              <a:t> and </a:t>
            </a:r>
            <a:r>
              <a:rPr lang="en-US" sz="2800" dirty="0" err="1"/>
              <a:t>WooFlash</a:t>
            </a:r>
            <a:r>
              <a:rPr lang="en-US" sz="2800" dirty="0"/>
              <a:t> tools.</a:t>
            </a:r>
          </a:p>
        </p:txBody>
      </p:sp>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41202"/>
            <a:ext cx="3795634" cy="740238"/>
          </a:xfrm>
          <a:prstGeom prst="rect">
            <a:avLst/>
          </a:prstGeom>
        </p:spPr>
      </p:pic>
    </p:spTree>
    <p:extLst>
      <p:ext uri="{BB962C8B-B14F-4D97-AF65-F5344CB8AC3E}">
        <p14:creationId xmlns:p14="http://schemas.microsoft.com/office/powerpoint/2010/main" val="356061469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1AC84D04-41CA-6E97-EFFB-559B6F6A464E}"/>
              </a:ext>
            </a:extLst>
          </p:cNvPr>
          <p:cNvSpPr>
            <a:spLocks noGrp="1"/>
          </p:cNvSpPr>
          <p:nvPr>
            <p:ph type="ftr" sz="quarter" idx="11"/>
          </p:nvPr>
        </p:nvSpPr>
        <p:spPr/>
        <p:txBody>
          <a:bodyPr/>
          <a:lstStyle/>
          <a:p>
            <a:r>
              <a:rPr lang="en-IN"/>
              <a:t>Galgotias University</a:t>
            </a:r>
          </a:p>
        </p:txBody>
      </p:sp>
      <p:sp>
        <p:nvSpPr>
          <p:cNvPr id="6" name="Slide Number Placeholder 5">
            <a:extLst>
              <a:ext uri="{FF2B5EF4-FFF2-40B4-BE49-F238E27FC236}">
                <a16:creationId xmlns:a16="http://schemas.microsoft.com/office/drawing/2014/main" id="{152DDEC7-A318-B5ED-6B24-23EF9A30C035}"/>
              </a:ext>
            </a:extLst>
          </p:cNvPr>
          <p:cNvSpPr>
            <a:spLocks noGrp="1"/>
          </p:cNvSpPr>
          <p:nvPr>
            <p:ph type="sldNum" sz="quarter" idx="12"/>
          </p:nvPr>
        </p:nvSpPr>
        <p:spPr/>
        <p:txBody>
          <a:bodyPr/>
          <a:lstStyle/>
          <a:p>
            <a:fld id="{26510230-8DD5-4BA5-AB2D-CA30FC08F9D7}" type="slidenum">
              <a:rPr lang="en-IN" smtClean="0"/>
              <a:t>7</a:t>
            </a:fld>
            <a:endParaRPr lang="en-IN" dirty="0"/>
          </a:p>
        </p:txBody>
      </p:sp>
      <p:pic>
        <p:nvPicPr>
          <p:cNvPr id="7" name="Picture 6" descr="A blue circle with text and words&#10;&#10;Description automatically generated">
            <a:extLst>
              <a:ext uri="{FF2B5EF4-FFF2-40B4-BE49-F238E27FC236}">
                <a16:creationId xmlns:a16="http://schemas.microsoft.com/office/drawing/2014/main" id="{A15F0BA4-6591-B48C-8EDD-9EEE5C06637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76754"/>
            <a:ext cx="874732" cy="874732"/>
          </a:xfrm>
          <a:prstGeom prst="rect">
            <a:avLst/>
          </a:prstGeom>
        </p:spPr>
      </p:pic>
      <p:sp>
        <p:nvSpPr>
          <p:cNvPr id="2" name="Rectangle 1"/>
          <p:cNvSpPr/>
          <p:nvPr/>
        </p:nvSpPr>
        <p:spPr>
          <a:xfrm>
            <a:off x="10671589" y="1095420"/>
            <a:ext cx="1048685" cy="369332"/>
          </a:xfrm>
          <a:prstGeom prst="rect">
            <a:avLst/>
          </a:prstGeom>
        </p:spPr>
        <p:txBody>
          <a:bodyPr wrap="none">
            <a:spAutoFit/>
          </a:bodyPr>
          <a:lstStyle/>
          <a:p>
            <a:pPr lvl="0" algn="ctr" defTabSz="457200">
              <a:spcBef>
                <a:spcPct val="20000"/>
              </a:spcBef>
              <a:defRPr/>
            </a:pPr>
            <a:r>
              <a:rPr lang="en-US" dirty="0">
                <a:solidFill>
                  <a:prstClr val="black"/>
                </a:solidFill>
                <a:latin typeface="Tahoma" panose="020B0604030504040204" pitchFamily="34" charset="0"/>
                <a:ea typeface="Tahoma" panose="020B0604030504040204" pitchFamily="34" charset="0"/>
                <a:cs typeface="Tahoma" panose="020B0604030504040204" pitchFamily="34" charset="0"/>
              </a:rPr>
              <a:t>[1-mins]</a:t>
            </a:r>
          </a:p>
        </p:txBody>
      </p:sp>
      <p:pic>
        <p:nvPicPr>
          <p:cNvPr id="11" name="Picture 10">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
        <p:nvSpPr>
          <p:cNvPr id="12" name="Rectangle 11" descr="Questions"/>
          <p:cNvSpPr/>
          <p:nvPr/>
        </p:nvSpPr>
        <p:spPr>
          <a:xfrm>
            <a:off x="2002748" y="1280086"/>
            <a:ext cx="2716735" cy="2008804"/>
          </a:xfrm>
          <a:prstGeom prst="rect">
            <a:avLst/>
          </a:prstGeom>
          <a: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sp>
        <p:nvSpPr>
          <p:cNvPr id="13" name="Rectangle 12" descr="Puzzle Pieces"/>
          <p:cNvSpPr/>
          <p:nvPr/>
        </p:nvSpPr>
        <p:spPr>
          <a:xfrm>
            <a:off x="7663508" y="1256657"/>
            <a:ext cx="2793098" cy="2135471"/>
          </a:xfrm>
          <a:prstGeom prst="rect">
            <a:avLst/>
          </a:prstGeom>
          <a: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p:spPr>
        <p:style>
          <a:lnRef idx="2">
            <a:schemeClr val="lt1">
              <a:hueOff val="0"/>
              <a:satOff val="0"/>
              <a:lumOff val="0"/>
              <a:alphaOff val="0"/>
            </a:schemeClr>
          </a:lnRef>
          <a:fillRef idx="1">
            <a:scrgbClr r="0" g="0" b="0"/>
          </a:fillRef>
          <a:effectRef idx="0">
            <a:schemeClr val="accent1">
              <a:hueOff val="0"/>
              <a:satOff val="0"/>
              <a:lumOff val="0"/>
              <a:alphaOff val="0"/>
            </a:schemeClr>
          </a:effectRef>
          <a:fontRef idx="minor">
            <a:schemeClr val="lt1"/>
          </a:fontRef>
        </p:style>
      </p:sp>
      <p:grpSp>
        <p:nvGrpSpPr>
          <p:cNvPr id="14" name="Group 13"/>
          <p:cNvGrpSpPr/>
          <p:nvPr/>
        </p:nvGrpSpPr>
        <p:grpSpPr>
          <a:xfrm>
            <a:off x="104932" y="3581578"/>
            <a:ext cx="6015649" cy="2265364"/>
            <a:chOff x="0" y="1991651"/>
            <a:chExt cx="5239339" cy="2265364"/>
          </a:xfrm>
        </p:grpSpPr>
        <p:sp>
          <p:nvSpPr>
            <p:cNvPr id="15" name="Rectangle 14"/>
            <p:cNvSpPr/>
            <p:nvPr/>
          </p:nvSpPr>
          <p:spPr>
            <a:xfrm>
              <a:off x="0" y="1991651"/>
              <a:ext cx="5239339" cy="2231566"/>
            </a:xfrm>
            <a:prstGeom prst="rect">
              <a:avLst/>
            </a:prstGeom>
          </p:spPr>
          <p:style>
            <a:lnRef idx="1">
              <a:schemeClr val="accent2"/>
            </a:lnRef>
            <a:fillRef idx="2">
              <a:schemeClr val="accent2"/>
            </a:fillRef>
            <a:effectRef idx="1">
              <a:schemeClr val="accent2"/>
            </a:effectRef>
            <a:fontRef idx="minor">
              <a:schemeClr val="dk1"/>
            </a:fontRef>
          </p:style>
        </p:sp>
        <p:sp>
          <p:nvSpPr>
            <p:cNvPr id="16" name="Rectangle 15"/>
            <p:cNvSpPr/>
            <p:nvPr/>
          </p:nvSpPr>
          <p:spPr>
            <a:xfrm>
              <a:off x="0" y="2025449"/>
              <a:ext cx="5239339" cy="2231566"/>
            </a:xfrm>
            <a:prstGeom prst="rect">
              <a:avLst/>
            </a:prstGeom>
          </p:spPr>
          <p:style>
            <a:lnRef idx="1">
              <a:schemeClr val="accent2"/>
            </a:lnRef>
            <a:fillRef idx="2">
              <a:schemeClr val="accent2"/>
            </a:fillRef>
            <a:effectRef idx="1">
              <a:schemeClr val="accent2"/>
            </a:effectRef>
            <a:fontRef idx="minor">
              <a:schemeClr val="dk1"/>
            </a:fontRef>
          </p:style>
          <p:txBody>
            <a:bodyPr spcFirstLastPara="0" vert="horz" wrap="square" lIns="0" tIns="0" rIns="0" bIns="0" numCol="1" spcCol="1270" anchor="t" anchorCtr="0">
              <a:noAutofit/>
            </a:bodyPr>
            <a:lstStyle/>
            <a:p>
              <a:r>
                <a:rPr lang="en-US" sz="3600" dirty="0"/>
                <a:t>If two algorithms solve the same problem, how can we decide which one is “better”?</a:t>
              </a:r>
            </a:p>
            <a:p>
              <a:pPr algn="ctr"/>
              <a:endParaRPr lang="en-US" sz="4000" dirty="0">
                <a:latin typeface="Tahoma" panose="020B0604030504040204" pitchFamily="34" charset="0"/>
                <a:ea typeface="Tahoma" panose="020B0604030504040204" pitchFamily="34" charset="0"/>
                <a:cs typeface="Tahoma" panose="020B0604030504040204" pitchFamily="34" charset="0"/>
              </a:endParaRPr>
            </a:p>
          </p:txBody>
        </p:sp>
      </p:grpSp>
      <p:grpSp>
        <p:nvGrpSpPr>
          <p:cNvPr id="17" name="Group 16"/>
          <p:cNvGrpSpPr/>
          <p:nvPr/>
        </p:nvGrpSpPr>
        <p:grpSpPr>
          <a:xfrm>
            <a:off x="6415549" y="3581578"/>
            <a:ext cx="5217750" cy="2231566"/>
            <a:chOff x="5758250" y="2062546"/>
            <a:chExt cx="4320000" cy="1753990"/>
          </a:xfrm>
        </p:grpSpPr>
        <p:sp>
          <p:nvSpPr>
            <p:cNvPr id="18" name="Rectangle 17"/>
            <p:cNvSpPr/>
            <p:nvPr/>
          </p:nvSpPr>
          <p:spPr>
            <a:xfrm>
              <a:off x="5758250" y="2062546"/>
              <a:ext cx="4320000" cy="1753990"/>
            </a:xfrm>
            <a:prstGeom prst="rect">
              <a:avLst/>
            </a:prstGeom>
          </p:spPr>
          <p:style>
            <a:lnRef idx="2">
              <a:schemeClr val="accent3">
                <a:shade val="50000"/>
              </a:schemeClr>
            </a:lnRef>
            <a:fillRef idx="1">
              <a:schemeClr val="accent3"/>
            </a:fillRef>
            <a:effectRef idx="0">
              <a:schemeClr val="accent3"/>
            </a:effectRef>
            <a:fontRef idx="minor">
              <a:schemeClr val="lt1"/>
            </a:fontRef>
          </p:style>
        </p:sp>
        <p:sp>
          <p:nvSpPr>
            <p:cNvPr id="19" name="Rectangle 18"/>
            <p:cNvSpPr/>
            <p:nvPr/>
          </p:nvSpPr>
          <p:spPr>
            <a:xfrm>
              <a:off x="5758250" y="2062546"/>
              <a:ext cx="4320000" cy="175399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spcFirstLastPara="0" vert="horz" wrap="square" lIns="0" tIns="0" rIns="0" bIns="0" numCol="1" spcCol="1270" anchor="t" anchorCtr="0">
              <a:noAutofit/>
            </a:bodyPr>
            <a:lstStyle/>
            <a:p>
              <a:pPr algn="ctr" defTabSz="1333500">
                <a:spcBef>
                  <a:spcPct val="0"/>
                </a:spcBef>
                <a:spcAft>
                  <a:spcPct val="35000"/>
                </a:spcAft>
              </a:pPr>
              <a:endParaRPr lang="en-US" sz="3200" dirty="0"/>
            </a:p>
          </p:txBody>
        </p:sp>
      </p:grpSp>
      <p:sp>
        <p:nvSpPr>
          <p:cNvPr id="20" name="TextBox 19"/>
          <p:cNvSpPr txBox="1"/>
          <p:nvPr/>
        </p:nvSpPr>
        <p:spPr>
          <a:xfrm>
            <a:off x="3761668" y="760220"/>
            <a:ext cx="6680173" cy="584775"/>
          </a:xfrm>
          <a:prstGeom prst="rect">
            <a:avLst/>
          </a:prstGeom>
          <a:noFill/>
        </p:spPr>
        <p:txBody>
          <a:bodyPr wrap="square" rtlCol="0">
            <a:spAutoFit/>
          </a:bodyPr>
          <a:lstStyle/>
          <a:p>
            <a:r>
              <a:rPr lang="en-US" sz="3200" b="1" dirty="0"/>
              <a:t>Activity-1 (Think – Pair – Share)</a:t>
            </a:r>
          </a:p>
        </p:txBody>
      </p:sp>
      <p:sp>
        <p:nvSpPr>
          <p:cNvPr id="3" name="Rectangle 2"/>
          <p:cNvSpPr/>
          <p:nvPr/>
        </p:nvSpPr>
        <p:spPr>
          <a:xfrm>
            <a:off x="6522475" y="3771900"/>
            <a:ext cx="5003898" cy="584775"/>
          </a:xfrm>
          <a:prstGeom prst="rect">
            <a:avLst/>
          </a:prstGeom>
        </p:spPr>
        <p:txBody>
          <a:bodyPr wrap="square">
            <a:spAutoFit/>
          </a:bodyPr>
          <a:lstStyle/>
          <a:p>
            <a:pPr algn="ctr"/>
            <a:r>
              <a:rPr lang="en-US" sz="3200" b="1" dirty="0">
                <a:solidFill>
                  <a:schemeClr val="bg1"/>
                </a:solidFill>
              </a:rPr>
              <a:t> </a:t>
            </a:r>
          </a:p>
        </p:txBody>
      </p:sp>
      <p:sp>
        <p:nvSpPr>
          <p:cNvPr id="5" name="Rectangle 4"/>
          <p:cNvSpPr/>
          <p:nvPr/>
        </p:nvSpPr>
        <p:spPr>
          <a:xfrm>
            <a:off x="6522475" y="3676650"/>
            <a:ext cx="5003898" cy="1077218"/>
          </a:xfrm>
          <a:prstGeom prst="rect">
            <a:avLst/>
          </a:prstGeom>
        </p:spPr>
        <p:txBody>
          <a:bodyPr wrap="square">
            <a:spAutoFit/>
          </a:bodyPr>
          <a:lstStyle/>
          <a:p>
            <a:pPr algn="ctr"/>
            <a:r>
              <a:rPr lang="en-US" sz="3200" b="1" dirty="0">
                <a:solidFill>
                  <a:schemeClr val="bg1"/>
                </a:solidFill>
              </a:rPr>
              <a:t>Trade-off between </a:t>
            </a:r>
          </a:p>
          <a:p>
            <a:pPr algn="ctr"/>
            <a:r>
              <a:rPr lang="en-US" sz="3200" b="1" dirty="0">
                <a:solidFill>
                  <a:schemeClr val="bg1"/>
                </a:solidFill>
              </a:rPr>
              <a:t>Time &amp; Space</a:t>
            </a:r>
          </a:p>
        </p:txBody>
      </p:sp>
    </p:spTree>
    <p:extLst>
      <p:ext uri="{BB962C8B-B14F-4D97-AF65-F5344CB8AC3E}">
        <p14:creationId xmlns:p14="http://schemas.microsoft.com/office/powerpoint/2010/main" val="24619997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7122-5237-96FA-E5EA-C89A45A72266}"/>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4E56F7F2-CAC8-D70D-6289-DEEA31EE34B6}"/>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FCACCF1F-B2E6-F735-7199-3E1E228D97E3}"/>
              </a:ext>
            </a:extLst>
          </p:cNvPr>
          <p:cNvSpPr>
            <a:spLocks noGrp="1"/>
          </p:cNvSpPr>
          <p:nvPr>
            <p:ph type="sldNum" sz="quarter" idx="12"/>
          </p:nvPr>
        </p:nvSpPr>
        <p:spPr/>
        <p:txBody>
          <a:bodyPr/>
          <a:lstStyle/>
          <a:p>
            <a:fld id="{26510230-8DD5-4BA5-AB2D-CA30FC08F9D7}" type="slidenum">
              <a:rPr lang="en-IN" smtClean="0"/>
              <a:t>8</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FCB20B91-9F94-50B7-4E6E-B9875040D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sp>
        <p:nvSpPr>
          <p:cNvPr id="20" name="TextBox 19">
            <a:extLst>
              <a:ext uri="{FF2B5EF4-FFF2-40B4-BE49-F238E27FC236}">
                <a16:creationId xmlns:a16="http://schemas.microsoft.com/office/drawing/2014/main" id="{DE7F9EA1-76B3-B8C1-C10F-1E4DB95DBB6D}"/>
              </a:ext>
            </a:extLst>
          </p:cNvPr>
          <p:cNvSpPr txBox="1"/>
          <p:nvPr/>
        </p:nvSpPr>
        <p:spPr>
          <a:xfrm>
            <a:off x="838200" y="1043574"/>
            <a:ext cx="10610850" cy="4955203"/>
          </a:xfrm>
          <a:prstGeom prst="rect">
            <a:avLst/>
          </a:prstGeom>
          <a:noFill/>
        </p:spPr>
        <p:txBody>
          <a:bodyPr wrap="square">
            <a:spAutoFit/>
          </a:bodyPr>
          <a:lstStyle/>
          <a:p>
            <a:r>
              <a:rPr lang="en-US" sz="2800" b="1" dirty="0"/>
              <a:t>Efficiency of an algorithm :</a:t>
            </a:r>
          </a:p>
          <a:p>
            <a:r>
              <a:rPr lang="en-US" sz="2400" dirty="0"/>
              <a:t>▶ To go from city “A” to city “B”, there can be many ways of accomplishing this: by flight, by bus, by train and also by bicycle. </a:t>
            </a:r>
          </a:p>
          <a:p>
            <a:r>
              <a:rPr lang="en-US" sz="2400" dirty="0"/>
              <a:t>▶ Depending on the availability, convenience, and affordability etc., we choose the one that suits us. </a:t>
            </a:r>
          </a:p>
          <a:p>
            <a:r>
              <a:rPr lang="en-US" sz="2400" dirty="0"/>
              <a:t>▶ Similarly, in computer science, multiple algorithms are available for solving the same problem (for example, a sorting problem has many algorithms, like insertion sort, selection sort, quick sort and many more). </a:t>
            </a:r>
          </a:p>
          <a:p>
            <a:r>
              <a:rPr lang="en-US" sz="2400" dirty="0"/>
              <a:t>▶ Algorithm analysis helps us to determine which algorithm is most efficient in terms of time and space consumed. </a:t>
            </a:r>
          </a:p>
          <a:p>
            <a:r>
              <a:rPr lang="en-US" sz="2400" dirty="0"/>
              <a:t>▶ The goal of the analysis of algorithms is to compare algorithms (or solutions) mainly in terms of running time but also in terms of other factors e.g., memory, developer effort, etc.</a:t>
            </a:r>
          </a:p>
        </p:txBody>
      </p:sp>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Tree>
    <p:extLst>
      <p:ext uri="{BB962C8B-B14F-4D97-AF65-F5344CB8AC3E}">
        <p14:creationId xmlns:p14="http://schemas.microsoft.com/office/powerpoint/2010/main" val="424284018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937122-5237-96FA-E5EA-C89A45A72266}"/>
            </a:ext>
          </a:extLst>
        </p:cNvPr>
        <p:cNvGrpSpPr/>
        <p:nvPr/>
      </p:nvGrpSpPr>
      <p:grpSpPr>
        <a:xfrm>
          <a:off x="0" y="0"/>
          <a:ext cx="0" cy="0"/>
          <a:chOff x="0" y="0"/>
          <a:chExt cx="0" cy="0"/>
        </a:xfrm>
      </p:grpSpPr>
      <p:sp>
        <p:nvSpPr>
          <p:cNvPr id="6" name="Footer Placeholder 5">
            <a:extLst>
              <a:ext uri="{FF2B5EF4-FFF2-40B4-BE49-F238E27FC236}">
                <a16:creationId xmlns:a16="http://schemas.microsoft.com/office/drawing/2014/main" id="{4E56F7F2-CAC8-D70D-6289-DEEA31EE34B6}"/>
              </a:ext>
            </a:extLst>
          </p:cNvPr>
          <p:cNvSpPr>
            <a:spLocks noGrp="1"/>
          </p:cNvSpPr>
          <p:nvPr>
            <p:ph type="ftr" sz="quarter" idx="11"/>
          </p:nvPr>
        </p:nvSpPr>
        <p:spPr/>
        <p:txBody>
          <a:bodyPr/>
          <a:lstStyle/>
          <a:p>
            <a:r>
              <a:rPr lang="en-IN" dirty="0"/>
              <a:t>GSCALE full form and date</a:t>
            </a:r>
          </a:p>
        </p:txBody>
      </p:sp>
      <p:sp>
        <p:nvSpPr>
          <p:cNvPr id="7" name="Slide Number Placeholder 6">
            <a:extLst>
              <a:ext uri="{FF2B5EF4-FFF2-40B4-BE49-F238E27FC236}">
                <a16:creationId xmlns:a16="http://schemas.microsoft.com/office/drawing/2014/main" id="{FCACCF1F-B2E6-F735-7199-3E1E228D97E3}"/>
              </a:ext>
            </a:extLst>
          </p:cNvPr>
          <p:cNvSpPr>
            <a:spLocks noGrp="1"/>
          </p:cNvSpPr>
          <p:nvPr>
            <p:ph type="sldNum" sz="quarter" idx="12"/>
          </p:nvPr>
        </p:nvSpPr>
        <p:spPr/>
        <p:txBody>
          <a:bodyPr/>
          <a:lstStyle/>
          <a:p>
            <a:fld id="{26510230-8DD5-4BA5-AB2D-CA30FC08F9D7}" type="slidenum">
              <a:rPr lang="en-IN" smtClean="0"/>
              <a:t>9</a:t>
            </a:fld>
            <a:endParaRPr lang="en-IN" dirty="0"/>
          </a:p>
        </p:txBody>
      </p:sp>
      <p:pic>
        <p:nvPicPr>
          <p:cNvPr id="9" name="Picture 8" descr="A blue circle with text and words&#10;&#10;Description automatically generated">
            <a:extLst>
              <a:ext uri="{FF2B5EF4-FFF2-40B4-BE49-F238E27FC236}">
                <a16:creationId xmlns:a16="http://schemas.microsoft.com/office/drawing/2014/main" id="{FCB20B91-9F94-50B7-4E6E-B9875040DC9B}"/>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0758566" y="191744"/>
            <a:ext cx="874732" cy="874732"/>
          </a:xfrm>
          <a:prstGeom prst="rect">
            <a:avLst/>
          </a:prstGeom>
        </p:spPr>
      </p:pic>
      <p:sp>
        <p:nvSpPr>
          <p:cNvPr id="20" name="TextBox 19">
            <a:extLst>
              <a:ext uri="{FF2B5EF4-FFF2-40B4-BE49-F238E27FC236}">
                <a16:creationId xmlns:a16="http://schemas.microsoft.com/office/drawing/2014/main" id="{DE7F9EA1-76B3-B8C1-C10F-1E4DB95DBB6D}"/>
              </a:ext>
            </a:extLst>
          </p:cNvPr>
          <p:cNvSpPr txBox="1"/>
          <p:nvPr/>
        </p:nvSpPr>
        <p:spPr>
          <a:xfrm>
            <a:off x="838200" y="1043574"/>
            <a:ext cx="10610850" cy="5016758"/>
          </a:xfrm>
          <a:prstGeom prst="rect">
            <a:avLst/>
          </a:prstGeom>
          <a:noFill/>
        </p:spPr>
        <p:txBody>
          <a:bodyPr wrap="square">
            <a:spAutoFit/>
          </a:bodyPr>
          <a:lstStyle/>
          <a:p>
            <a:r>
              <a:rPr lang="en-US" sz="3200" b="1" dirty="0"/>
              <a:t>Time-space trade-off</a:t>
            </a:r>
          </a:p>
          <a:p>
            <a:r>
              <a:rPr lang="en-US" sz="2400" dirty="0"/>
              <a:t>A tradeoff is a situation where one thing increases and another thing decreases. It is a way to solve a problem in: </a:t>
            </a:r>
          </a:p>
          <a:p>
            <a:r>
              <a:rPr lang="en-US" sz="2400" dirty="0"/>
              <a:t>▶ Either in less time and by using more space </a:t>
            </a:r>
          </a:p>
          <a:p>
            <a:r>
              <a:rPr lang="en-US" sz="2400" dirty="0"/>
              <a:t>▶ In very little space by spending a long amount of time. </a:t>
            </a:r>
          </a:p>
          <a:p>
            <a:endParaRPr lang="en-US" sz="2400" dirty="0"/>
          </a:p>
          <a:p>
            <a:r>
              <a:rPr lang="en-US" sz="2400" dirty="0"/>
              <a:t>The best Algorithm is that which helps to solve a problem that requires less space in memory and also takes less time to generate the output.</a:t>
            </a:r>
          </a:p>
          <a:p>
            <a:pPr marL="457200" indent="-457200">
              <a:buFontTx/>
              <a:buChar char="-"/>
            </a:pPr>
            <a:r>
              <a:rPr lang="en-US" sz="2400" dirty="0"/>
              <a:t>But in general, it is not always possible to achieve both of these conditions at the same time.</a:t>
            </a:r>
          </a:p>
          <a:p>
            <a:pPr marL="457200" indent="-457200">
              <a:buFontTx/>
              <a:buChar char="-"/>
            </a:pPr>
            <a:r>
              <a:rPr lang="en-US" sz="2400" dirty="0"/>
              <a:t>The most common condition is an algorithm using a lookup table.</a:t>
            </a:r>
          </a:p>
          <a:p>
            <a:pPr marL="457200" indent="-457200">
              <a:buFontTx/>
              <a:buChar char="-"/>
            </a:pPr>
            <a:r>
              <a:rPr lang="en-US" sz="2400" dirty="0"/>
              <a:t>This means that the answers to some questions for every possible value can be written down.</a:t>
            </a:r>
            <a:endParaRPr lang="en-US" sz="2000" dirty="0"/>
          </a:p>
        </p:txBody>
      </p:sp>
      <p:pic>
        <p:nvPicPr>
          <p:cNvPr id="8" name="Picture 7">
            <a:extLst>
              <a:ext uri="{FF2B5EF4-FFF2-40B4-BE49-F238E27FC236}">
                <a16:creationId xmlns:a16="http://schemas.microsoft.com/office/drawing/2014/main" id="{E28D1CBC-4D12-D9B9-CD23-7747F5D3D73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4932" y="215802"/>
            <a:ext cx="3795634" cy="740238"/>
          </a:xfrm>
          <a:prstGeom prst="rect">
            <a:avLst/>
          </a:prstGeom>
        </p:spPr>
      </p:pic>
    </p:spTree>
    <p:extLst>
      <p:ext uri="{BB962C8B-B14F-4D97-AF65-F5344CB8AC3E}">
        <p14:creationId xmlns:p14="http://schemas.microsoft.com/office/powerpoint/2010/main" val="3077778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2670</TotalTime>
  <Words>1178</Words>
  <Application>Microsoft Office PowerPoint</Application>
  <PresentationFormat>Widescreen</PresentationFormat>
  <Paragraphs>141</Paragraphs>
  <Slides>20</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20</vt:i4>
      </vt:variant>
    </vt:vector>
  </HeadingPairs>
  <TitlesOfParts>
    <vt:vector size="28" baseType="lpstr">
      <vt:lpstr>Aptos</vt:lpstr>
      <vt:lpstr>Aptos Display</vt:lpstr>
      <vt:lpstr>Arial</vt:lpstr>
      <vt:lpstr>Calibri</vt:lpstr>
      <vt:lpstr>Georgia</vt:lpstr>
      <vt:lpstr>Tahoma</vt:lpstr>
      <vt:lpstr>Times New Roman</vt:lpstr>
      <vt:lpstr>Office Theme</vt:lpstr>
      <vt:lpstr> Efficient Algorithm, Complexity &amp; Asymptotic Notation    Session No.: 2 Course Name: Data Strucutres Course Code: R1UC308B   Instructor Name: Dr. Gaurav Agarwal Duration: 50 mins Date of Conduction of Class: 21 Aug 2025</vt:lpstr>
      <vt:lpstr>PowerPoint Presentation</vt:lpstr>
      <vt:lpstr>PowerPoint Presentation</vt:lpstr>
      <vt:lpstr>PowerPoint Presentation</vt:lpstr>
      <vt:lpstr>Learning Outcomes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Hewlett-Packard Company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Equilibrium Index    Session No.: 2 Course Name: Advanced Algorithmic Problem Solving Course Code: R1UC601B   Instructor Name: Dr. Subhash chandra Gupta</dc:title>
  <dc:creator>Deepak Gupta</dc:creator>
  <cp:lastModifiedBy>Gaurav Agarwal</cp:lastModifiedBy>
  <cp:revision>99</cp:revision>
  <dcterms:created xsi:type="dcterms:W3CDTF">2024-08-22T06:33:55Z</dcterms:created>
  <dcterms:modified xsi:type="dcterms:W3CDTF">2025-08-19T14:16:41Z</dcterms:modified>
</cp:coreProperties>
</file>