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2" r:id="rId3"/>
    <p:sldId id="297" r:id="rId4"/>
    <p:sldId id="292" r:id="rId5"/>
    <p:sldId id="293" r:id="rId6"/>
    <p:sldId id="290" r:id="rId7"/>
    <p:sldId id="307" r:id="rId8"/>
    <p:sldId id="308" r:id="rId9"/>
    <p:sldId id="309" r:id="rId10"/>
    <p:sldId id="311" r:id="rId11"/>
    <p:sldId id="312" r:id="rId12"/>
    <p:sldId id="318" r:id="rId13"/>
    <p:sldId id="317" r:id="rId14"/>
    <p:sldId id="315" r:id="rId15"/>
    <p:sldId id="260" r:id="rId16"/>
    <p:sldId id="316" r:id="rId17"/>
    <p:sldId id="319" r:id="rId18"/>
    <p:sldId id="322" r:id="rId19"/>
    <p:sldId id="299" r:id="rId20"/>
    <p:sldId id="300" r:id="rId21"/>
    <p:sldId id="301" r:id="rId22"/>
    <p:sldId id="30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86355-9EF9-40BA-908C-3264601FDB01}" v="81" dt="2025-08-18T06:53:12.395"/>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0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man Mandal" userId="90468ab2-e22f-4b7b-9bf9-afa16243aaf4" providerId="ADAL" clId="{0CC86355-9EF9-40BA-908C-3264601FDB01}"/>
    <pc:docChg chg="undo redo custSel addSld delSld modSld sldOrd">
      <pc:chgData name="Riman Mandal" userId="90468ab2-e22f-4b7b-9bf9-afa16243aaf4" providerId="ADAL" clId="{0CC86355-9EF9-40BA-908C-3264601FDB01}" dt="2025-08-18T06:54:41.287" v="2055" actId="20577"/>
      <pc:docMkLst>
        <pc:docMk/>
      </pc:docMkLst>
      <pc:sldChg chg="modSp mod">
        <pc:chgData name="Riman Mandal" userId="90468ab2-e22f-4b7b-9bf9-afa16243aaf4" providerId="ADAL" clId="{0CC86355-9EF9-40BA-908C-3264601FDB01}" dt="2025-08-18T03:34:08.415" v="57" actId="20577"/>
        <pc:sldMkLst>
          <pc:docMk/>
          <pc:sldMk cId="2827898987" sldId="256"/>
        </pc:sldMkLst>
        <pc:spChg chg="mod">
          <ac:chgData name="Riman Mandal" userId="90468ab2-e22f-4b7b-9bf9-afa16243aaf4" providerId="ADAL" clId="{0CC86355-9EF9-40BA-908C-3264601FDB01}" dt="2025-08-18T03:34:08.415" v="57" actId="20577"/>
          <ac:spMkLst>
            <pc:docMk/>
            <pc:sldMk cId="2827898987" sldId="256"/>
            <ac:spMk id="2" creationId="{52B4841D-4109-20CB-B253-8EF7C080604D}"/>
          </ac:spMkLst>
        </pc:spChg>
      </pc:sldChg>
      <pc:sldChg chg="addSp delSp modSp mod ord">
        <pc:chgData name="Riman Mandal" userId="90468ab2-e22f-4b7b-9bf9-afa16243aaf4" providerId="ADAL" clId="{0CC86355-9EF9-40BA-908C-3264601FDB01}" dt="2025-08-18T05:54:54.944" v="1577" actId="1076"/>
        <pc:sldMkLst>
          <pc:docMk/>
          <pc:sldMk cId="3872618460" sldId="260"/>
        </pc:sldMkLst>
        <pc:spChg chg="mod">
          <ac:chgData name="Riman Mandal" userId="90468ab2-e22f-4b7b-9bf9-afa16243aaf4" providerId="ADAL" clId="{0CC86355-9EF9-40BA-908C-3264601FDB01}" dt="2025-08-18T05:49:08.481" v="1497" actId="1076"/>
          <ac:spMkLst>
            <pc:docMk/>
            <pc:sldMk cId="3872618460" sldId="260"/>
            <ac:spMk id="5" creationId="{920ECE07-CE90-FEA2-59C0-9F6B1480E689}"/>
          </ac:spMkLst>
        </pc:spChg>
        <pc:spChg chg="add del mod">
          <ac:chgData name="Riman Mandal" userId="90468ab2-e22f-4b7b-9bf9-afa16243aaf4" providerId="ADAL" clId="{0CC86355-9EF9-40BA-908C-3264601FDB01}" dt="2025-08-18T05:54:44.992" v="1573" actId="21"/>
          <ac:spMkLst>
            <pc:docMk/>
            <pc:sldMk cId="3872618460" sldId="260"/>
            <ac:spMk id="16" creationId="{294C5707-C08B-2947-068B-FD7AB31723C9}"/>
          </ac:spMkLst>
        </pc:spChg>
        <pc:spChg chg="del mod">
          <ac:chgData name="Riman Mandal" userId="90468ab2-e22f-4b7b-9bf9-afa16243aaf4" providerId="ADAL" clId="{0CC86355-9EF9-40BA-908C-3264601FDB01}" dt="2025-08-18T05:45:41.597" v="1437"/>
          <ac:spMkLst>
            <pc:docMk/>
            <pc:sldMk cId="3872618460" sldId="260"/>
            <ac:spMk id="20" creationId="{35372BEC-C0BE-8B8E-FFFF-97C0F922807B}"/>
          </ac:spMkLst>
        </pc:spChg>
        <pc:picChg chg="add mod">
          <ac:chgData name="Riman Mandal" userId="90468ab2-e22f-4b7b-9bf9-afa16243aaf4" providerId="ADAL" clId="{0CC86355-9EF9-40BA-908C-3264601FDB01}" dt="2025-08-18T05:54:54.944" v="1577" actId="1076"/>
          <ac:picMkLst>
            <pc:docMk/>
            <pc:sldMk cId="3872618460" sldId="260"/>
            <ac:picMk id="3" creationId="{3FE2B557-EB6B-4C80-E990-7926670F6EDB}"/>
          </ac:picMkLst>
        </pc:picChg>
      </pc:sldChg>
      <pc:sldChg chg="del">
        <pc:chgData name="Riman Mandal" userId="90468ab2-e22f-4b7b-9bf9-afa16243aaf4" providerId="ADAL" clId="{0CC86355-9EF9-40BA-908C-3264601FDB01}" dt="2025-08-18T06:05:46.889" v="1843" actId="47"/>
        <pc:sldMkLst>
          <pc:docMk/>
          <pc:sldMk cId="2766167463" sldId="262"/>
        </pc:sldMkLst>
      </pc:sldChg>
      <pc:sldChg chg="addSp modSp mod">
        <pc:chgData name="Riman Mandal" userId="90468ab2-e22f-4b7b-9bf9-afa16243aaf4" providerId="ADAL" clId="{0CC86355-9EF9-40BA-908C-3264601FDB01}" dt="2025-08-18T03:43:18.379" v="66" actId="1076"/>
        <pc:sldMkLst>
          <pc:docMk/>
          <pc:sldMk cId="2767214766" sldId="282"/>
        </pc:sldMkLst>
        <pc:spChg chg="mod">
          <ac:chgData name="Riman Mandal" userId="90468ab2-e22f-4b7b-9bf9-afa16243aaf4" providerId="ADAL" clId="{0CC86355-9EF9-40BA-908C-3264601FDB01}" dt="2025-08-18T03:43:18.379" v="66" actId="1076"/>
          <ac:spMkLst>
            <pc:docMk/>
            <pc:sldMk cId="2767214766" sldId="282"/>
            <ac:spMk id="12" creationId="{C79E5FE6-2AEA-FD10-96D6-84ECB84793BD}"/>
          </ac:spMkLst>
        </pc:spChg>
        <pc:picChg chg="add mod">
          <ac:chgData name="Riman Mandal" userId="90468ab2-e22f-4b7b-9bf9-afa16243aaf4" providerId="ADAL" clId="{0CC86355-9EF9-40BA-908C-3264601FDB01}" dt="2025-08-18T03:43:09.422" v="64" actId="1076"/>
          <ac:picMkLst>
            <pc:docMk/>
            <pc:sldMk cId="2767214766" sldId="282"/>
            <ac:picMk id="2" creationId="{F1CD21FB-10AF-1F88-3232-8B8452E787F5}"/>
          </ac:picMkLst>
        </pc:picChg>
        <pc:picChg chg="add mod">
          <ac:chgData name="Riman Mandal" userId="90468ab2-e22f-4b7b-9bf9-afa16243aaf4" providerId="ADAL" clId="{0CC86355-9EF9-40BA-908C-3264601FDB01}" dt="2025-08-18T03:43:09.422" v="64" actId="1076"/>
          <ac:picMkLst>
            <pc:docMk/>
            <pc:sldMk cId="2767214766" sldId="282"/>
            <ac:picMk id="4" creationId="{797A6641-50B6-5B1E-878D-ACB242D165C8}"/>
          </ac:picMkLst>
        </pc:picChg>
      </pc:sldChg>
      <pc:sldChg chg="modSp del mod">
        <pc:chgData name="Riman Mandal" userId="90468ab2-e22f-4b7b-9bf9-afa16243aaf4" providerId="ADAL" clId="{0CC86355-9EF9-40BA-908C-3264601FDB01}" dt="2025-08-18T06:48:00.546" v="2025" actId="47"/>
        <pc:sldMkLst>
          <pc:docMk/>
          <pc:sldMk cId="1420671087" sldId="288"/>
        </pc:sldMkLst>
        <pc:spChg chg="mod">
          <ac:chgData name="Riman Mandal" userId="90468ab2-e22f-4b7b-9bf9-afa16243aaf4" providerId="ADAL" clId="{0CC86355-9EF9-40BA-908C-3264601FDB01}" dt="2025-08-18T06:36:07.996" v="2007" actId="20577"/>
          <ac:spMkLst>
            <pc:docMk/>
            <pc:sldMk cId="1420671087" sldId="288"/>
            <ac:spMk id="10" creationId="{F648FC53-1451-ED3C-9DED-9CEC86030A58}"/>
          </ac:spMkLst>
        </pc:spChg>
      </pc:sldChg>
      <pc:sldChg chg="del">
        <pc:chgData name="Riman Mandal" userId="90468ab2-e22f-4b7b-9bf9-afa16243aaf4" providerId="ADAL" clId="{0CC86355-9EF9-40BA-908C-3264601FDB01}" dt="2025-08-18T06:05:46.889" v="1843" actId="47"/>
        <pc:sldMkLst>
          <pc:docMk/>
          <pc:sldMk cId="1080619107" sldId="289"/>
        </pc:sldMkLst>
      </pc:sldChg>
      <pc:sldChg chg="modSp mod">
        <pc:chgData name="Riman Mandal" userId="90468ab2-e22f-4b7b-9bf9-afa16243aaf4" providerId="ADAL" clId="{0CC86355-9EF9-40BA-908C-3264601FDB01}" dt="2025-08-18T04:02:52.149" v="608" actId="20577"/>
        <pc:sldMkLst>
          <pc:docMk/>
          <pc:sldMk cId="3560614696" sldId="290"/>
        </pc:sldMkLst>
        <pc:spChg chg="mod">
          <ac:chgData name="Riman Mandal" userId="90468ab2-e22f-4b7b-9bf9-afa16243aaf4" providerId="ADAL" clId="{0CC86355-9EF9-40BA-908C-3264601FDB01}" dt="2025-08-18T04:02:52.149" v="608" actId="20577"/>
          <ac:spMkLst>
            <pc:docMk/>
            <pc:sldMk cId="3560614696" sldId="290"/>
            <ac:spMk id="12" creationId="{C79E5FE6-2AEA-FD10-96D6-84ECB84793BD}"/>
          </ac:spMkLst>
        </pc:spChg>
      </pc:sldChg>
      <pc:sldChg chg="modSp mod">
        <pc:chgData name="Riman Mandal" userId="90468ab2-e22f-4b7b-9bf9-afa16243aaf4" providerId="ADAL" clId="{0CC86355-9EF9-40BA-908C-3264601FDB01}" dt="2025-08-18T06:53:45.180" v="2048" actId="20577"/>
        <pc:sldMkLst>
          <pc:docMk/>
          <pc:sldMk cId="2782368656" sldId="292"/>
        </pc:sldMkLst>
        <pc:spChg chg="mod">
          <ac:chgData name="Riman Mandal" userId="90468ab2-e22f-4b7b-9bf9-afa16243aaf4" providerId="ADAL" clId="{0CC86355-9EF9-40BA-908C-3264601FDB01}" dt="2025-08-18T06:53:45.180" v="2048" actId="20577"/>
          <ac:spMkLst>
            <pc:docMk/>
            <pc:sldMk cId="2782368656" sldId="292"/>
            <ac:spMk id="2" creationId="{00000000-0000-0000-0000-000000000000}"/>
          </ac:spMkLst>
        </pc:spChg>
        <pc:spChg chg="mod">
          <ac:chgData name="Riman Mandal" userId="90468ab2-e22f-4b7b-9bf9-afa16243aaf4" providerId="ADAL" clId="{0CC86355-9EF9-40BA-908C-3264601FDB01}" dt="2025-08-18T03:58:43.362" v="421" actId="20577"/>
          <ac:spMkLst>
            <pc:docMk/>
            <pc:sldMk cId="2782368656" sldId="292"/>
            <ac:spMk id="16" creationId="{00000000-0000-0000-0000-000000000000}"/>
          </ac:spMkLst>
        </pc:spChg>
      </pc:sldChg>
      <pc:sldChg chg="modSp">
        <pc:chgData name="Riman Mandal" userId="90468ab2-e22f-4b7b-9bf9-afa16243aaf4" providerId="ADAL" clId="{0CC86355-9EF9-40BA-908C-3264601FDB01}" dt="2025-08-18T03:52:33.550" v="170"/>
        <pc:sldMkLst>
          <pc:docMk/>
          <pc:sldMk cId="143805061" sldId="293"/>
        </pc:sldMkLst>
        <pc:graphicFrameChg chg="mod">
          <ac:chgData name="Riman Mandal" userId="90468ab2-e22f-4b7b-9bf9-afa16243aaf4" providerId="ADAL" clId="{0CC86355-9EF9-40BA-908C-3264601FDB01}" dt="2025-08-18T03:52:33.550" v="170"/>
          <ac:graphicFrameMkLst>
            <pc:docMk/>
            <pc:sldMk cId="143805061" sldId="293"/>
            <ac:graphicFrameMk id="12" creationId="{FBB5840F-85BE-5580-FDC6-C72FB2C1E292}"/>
          </ac:graphicFrameMkLst>
        </pc:graphicFrameChg>
      </pc:sldChg>
      <pc:sldChg chg="del">
        <pc:chgData name="Riman Mandal" userId="90468ab2-e22f-4b7b-9bf9-afa16243aaf4" providerId="ADAL" clId="{0CC86355-9EF9-40BA-908C-3264601FDB01}" dt="2025-08-18T04:03:47.218" v="609" actId="47"/>
        <pc:sldMkLst>
          <pc:docMk/>
          <pc:sldMk cId="2461999711" sldId="294"/>
        </pc:sldMkLst>
      </pc:sldChg>
      <pc:sldChg chg="del">
        <pc:chgData name="Riman Mandal" userId="90468ab2-e22f-4b7b-9bf9-afa16243aaf4" providerId="ADAL" clId="{0CC86355-9EF9-40BA-908C-3264601FDB01}" dt="2025-08-18T06:05:46.889" v="1843" actId="47"/>
        <pc:sldMkLst>
          <pc:docMk/>
          <pc:sldMk cId="2325537148" sldId="295"/>
        </pc:sldMkLst>
      </pc:sldChg>
      <pc:sldChg chg="del">
        <pc:chgData name="Riman Mandal" userId="90468ab2-e22f-4b7b-9bf9-afa16243aaf4" providerId="ADAL" clId="{0CC86355-9EF9-40BA-908C-3264601FDB01}" dt="2025-08-18T06:05:46.889" v="1843" actId="47"/>
        <pc:sldMkLst>
          <pc:docMk/>
          <pc:sldMk cId="3383576471" sldId="296"/>
        </pc:sldMkLst>
      </pc:sldChg>
      <pc:sldChg chg="addSp delSp modSp mod">
        <pc:chgData name="Riman Mandal" userId="90468ab2-e22f-4b7b-9bf9-afa16243aaf4" providerId="ADAL" clId="{0CC86355-9EF9-40BA-908C-3264601FDB01}" dt="2025-08-18T03:51:59.258" v="168" actId="20577"/>
        <pc:sldMkLst>
          <pc:docMk/>
          <pc:sldMk cId="1671380663" sldId="297"/>
        </pc:sldMkLst>
        <pc:spChg chg="add mod">
          <ac:chgData name="Riman Mandal" userId="90468ab2-e22f-4b7b-9bf9-afa16243aaf4" providerId="ADAL" clId="{0CC86355-9EF9-40BA-908C-3264601FDB01}" dt="2025-08-18T03:51:04.021" v="82" actId="20577"/>
          <ac:spMkLst>
            <pc:docMk/>
            <pc:sldMk cId="1671380663" sldId="297"/>
            <ac:spMk id="14" creationId="{90FF65B0-AC8E-C88F-C992-82501600D0EE}"/>
          </ac:spMkLst>
        </pc:spChg>
        <pc:spChg chg="add mod">
          <ac:chgData name="Riman Mandal" userId="90468ab2-e22f-4b7b-9bf9-afa16243aaf4" providerId="ADAL" clId="{0CC86355-9EF9-40BA-908C-3264601FDB01}" dt="2025-08-18T03:51:33.526" v="107" actId="1076"/>
          <ac:spMkLst>
            <pc:docMk/>
            <pc:sldMk cId="1671380663" sldId="297"/>
            <ac:spMk id="16" creationId="{F1F0D00E-C489-E642-FEE5-7E49128A8F7A}"/>
          </ac:spMkLst>
        </pc:spChg>
        <pc:spChg chg="add mod">
          <ac:chgData name="Riman Mandal" userId="90468ab2-e22f-4b7b-9bf9-afa16243aaf4" providerId="ADAL" clId="{0CC86355-9EF9-40BA-908C-3264601FDB01}" dt="2025-08-18T03:51:59.258" v="168" actId="20577"/>
          <ac:spMkLst>
            <pc:docMk/>
            <pc:sldMk cId="1671380663" sldId="297"/>
            <ac:spMk id="18" creationId="{2EE92954-F30A-B6E8-376F-6BFE3D9B116D}"/>
          </ac:spMkLst>
        </pc:spChg>
        <pc:picChg chg="del">
          <ac:chgData name="Riman Mandal" userId="90468ab2-e22f-4b7b-9bf9-afa16243aaf4" providerId="ADAL" clId="{0CC86355-9EF9-40BA-908C-3264601FDB01}" dt="2025-08-18T03:43:49.462" v="67" actId="478"/>
          <ac:picMkLst>
            <pc:docMk/>
            <pc:sldMk cId="1671380663" sldId="297"/>
            <ac:picMk id="4" creationId="{00000000-0000-0000-0000-000000000000}"/>
          </ac:picMkLst>
        </pc:picChg>
        <pc:picChg chg="add mod">
          <ac:chgData name="Riman Mandal" userId="90468ab2-e22f-4b7b-9bf9-afa16243aaf4" providerId="ADAL" clId="{0CC86355-9EF9-40BA-908C-3264601FDB01}" dt="2025-08-18T03:50:53.816" v="74" actId="1076"/>
          <ac:picMkLst>
            <pc:docMk/>
            <pc:sldMk cId="1671380663" sldId="297"/>
            <ac:picMk id="9" creationId="{3520FF17-F2E4-AEAE-B54D-E2FA063BB519}"/>
          </ac:picMkLst>
        </pc:picChg>
        <pc:picChg chg="add mod">
          <ac:chgData name="Riman Mandal" userId="90468ab2-e22f-4b7b-9bf9-afa16243aaf4" providerId="ADAL" clId="{0CC86355-9EF9-40BA-908C-3264601FDB01}" dt="2025-08-18T03:50:56.007" v="79"/>
          <ac:picMkLst>
            <pc:docMk/>
            <pc:sldMk cId="1671380663" sldId="297"/>
            <ac:picMk id="11" creationId="{052D1C31-4C87-D25B-66CB-B2F97E55515E}"/>
          </ac:picMkLst>
        </pc:picChg>
      </pc:sldChg>
      <pc:sldChg chg="del">
        <pc:chgData name="Riman Mandal" userId="90468ab2-e22f-4b7b-9bf9-afa16243aaf4" providerId="ADAL" clId="{0CC86355-9EF9-40BA-908C-3264601FDB01}" dt="2025-08-18T06:05:46.889" v="1843" actId="47"/>
        <pc:sldMkLst>
          <pc:docMk/>
          <pc:sldMk cId="2162738921" sldId="298"/>
        </pc:sldMkLst>
      </pc:sldChg>
      <pc:sldChg chg="addSp delSp modSp mod">
        <pc:chgData name="Riman Mandal" userId="90468ab2-e22f-4b7b-9bf9-afa16243aaf4" providerId="ADAL" clId="{0CC86355-9EF9-40BA-908C-3264601FDB01}" dt="2025-08-18T06:49:37.320" v="2038" actId="1076"/>
        <pc:sldMkLst>
          <pc:docMk/>
          <pc:sldMk cId="724998169" sldId="299"/>
        </pc:sldMkLst>
        <pc:picChg chg="add mod">
          <ac:chgData name="Riman Mandal" userId="90468ab2-e22f-4b7b-9bf9-afa16243aaf4" providerId="ADAL" clId="{0CC86355-9EF9-40BA-908C-3264601FDB01}" dt="2025-08-18T06:49:37.320" v="2038" actId="1076"/>
          <ac:picMkLst>
            <pc:docMk/>
            <pc:sldMk cId="724998169" sldId="299"/>
            <ac:picMk id="4" creationId="{9AF74F7A-6489-738B-D3DF-3C0E1A63570F}"/>
          </ac:picMkLst>
        </pc:picChg>
        <pc:picChg chg="add mod">
          <ac:chgData name="Riman Mandal" userId="90468ab2-e22f-4b7b-9bf9-afa16243aaf4" providerId="ADAL" clId="{0CC86355-9EF9-40BA-908C-3264601FDB01}" dt="2025-08-18T06:49:34.147" v="2037" actId="14100"/>
          <ac:picMkLst>
            <pc:docMk/>
            <pc:sldMk cId="724998169" sldId="299"/>
            <ac:picMk id="6" creationId="{026AC1CB-1C7D-81C1-19D7-1F95159A91C1}"/>
          </ac:picMkLst>
        </pc:picChg>
        <pc:picChg chg="del">
          <ac:chgData name="Riman Mandal" userId="90468ab2-e22f-4b7b-9bf9-afa16243aaf4" providerId="ADAL" clId="{0CC86355-9EF9-40BA-908C-3264601FDB01}" dt="2025-08-18T06:48:42.862" v="2029" actId="478"/>
          <ac:picMkLst>
            <pc:docMk/>
            <pc:sldMk cId="724998169" sldId="299"/>
            <ac:picMk id="2050" creationId="{00000000-0000-0000-0000-000000000000}"/>
          </ac:picMkLst>
        </pc:picChg>
        <pc:picChg chg="del">
          <ac:chgData name="Riman Mandal" userId="90468ab2-e22f-4b7b-9bf9-afa16243aaf4" providerId="ADAL" clId="{0CC86355-9EF9-40BA-908C-3264601FDB01}" dt="2025-08-18T06:48:41.422" v="2028" actId="478"/>
          <ac:picMkLst>
            <pc:docMk/>
            <pc:sldMk cId="724998169" sldId="299"/>
            <ac:picMk id="2051" creationId="{00000000-0000-0000-0000-000000000000}"/>
          </ac:picMkLst>
        </pc:picChg>
      </pc:sldChg>
      <pc:sldChg chg="modSp">
        <pc:chgData name="Riman Mandal" userId="90468ab2-e22f-4b7b-9bf9-afa16243aaf4" providerId="ADAL" clId="{0CC86355-9EF9-40BA-908C-3264601FDB01}" dt="2025-08-18T06:50:04.125" v="2040"/>
        <pc:sldMkLst>
          <pc:docMk/>
          <pc:sldMk cId="3979080596" sldId="300"/>
        </pc:sldMkLst>
        <pc:graphicFrameChg chg="mod">
          <ac:chgData name="Riman Mandal" userId="90468ab2-e22f-4b7b-9bf9-afa16243aaf4" providerId="ADAL" clId="{0CC86355-9EF9-40BA-908C-3264601FDB01}" dt="2025-08-18T06:50:04.125" v="2040"/>
          <ac:graphicFrameMkLst>
            <pc:docMk/>
            <pc:sldMk cId="3979080596" sldId="300"/>
            <ac:graphicFrameMk id="12" creationId="{FBB5840F-85BE-5580-FDC6-C72FB2C1E292}"/>
          </ac:graphicFrameMkLst>
        </pc:graphicFrameChg>
      </pc:sldChg>
      <pc:sldChg chg="modSp mod">
        <pc:chgData name="Riman Mandal" userId="90468ab2-e22f-4b7b-9bf9-afa16243aaf4" providerId="ADAL" clId="{0CC86355-9EF9-40BA-908C-3264601FDB01}" dt="2025-08-18T06:50:31.215" v="2043" actId="20577"/>
        <pc:sldMkLst>
          <pc:docMk/>
          <pc:sldMk cId="2031808311" sldId="301"/>
        </pc:sldMkLst>
        <pc:spChg chg="mod">
          <ac:chgData name="Riman Mandal" userId="90468ab2-e22f-4b7b-9bf9-afa16243aaf4" providerId="ADAL" clId="{0CC86355-9EF9-40BA-908C-3264601FDB01}" dt="2025-08-18T06:50:31.215" v="2043" actId="20577"/>
          <ac:spMkLst>
            <pc:docMk/>
            <pc:sldMk cId="2031808311" sldId="301"/>
            <ac:spMk id="8" creationId="{00000000-0000-0000-0000-000000000000}"/>
          </ac:spMkLst>
        </pc:spChg>
      </pc:sldChg>
      <pc:sldChg chg="addSp delSp modSp mod">
        <pc:chgData name="Riman Mandal" userId="90468ab2-e22f-4b7b-9bf9-afa16243aaf4" providerId="ADAL" clId="{0CC86355-9EF9-40BA-908C-3264601FDB01}" dt="2025-08-18T06:52:43.764" v="2046" actId="1076"/>
        <pc:sldMkLst>
          <pc:docMk/>
          <pc:sldMk cId="335645372" sldId="302"/>
        </pc:sldMkLst>
        <pc:spChg chg="mod">
          <ac:chgData name="Riman Mandal" userId="90468ab2-e22f-4b7b-9bf9-afa16243aaf4" providerId="ADAL" clId="{0CC86355-9EF9-40BA-908C-3264601FDB01}" dt="2025-08-18T03:33:22.368" v="23" actId="27636"/>
          <ac:spMkLst>
            <pc:docMk/>
            <pc:sldMk cId="335645372" sldId="302"/>
            <ac:spMk id="10" creationId="{E4F6F593-41A2-5797-581D-24AD95F1C7D0}"/>
          </ac:spMkLst>
        </pc:spChg>
        <pc:picChg chg="add mod">
          <ac:chgData name="Riman Mandal" userId="90468ab2-e22f-4b7b-9bf9-afa16243aaf4" providerId="ADAL" clId="{0CC86355-9EF9-40BA-908C-3264601FDB01}" dt="2025-08-18T06:52:43.764" v="2046" actId="1076"/>
          <ac:picMkLst>
            <pc:docMk/>
            <pc:sldMk cId="335645372" sldId="302"/>
            <ac:picMk id="4" creationId="{22CF50CF-AEF2-35DF-0842-9FFB0659E1E7}"/>
          </ac:picMkLst>
        </pc:picChg>
        <pc:picChg chg="del">
          <ac:chgData name="Riman Mandal" userId="90468ab2-e22f-4b7b-9bf9-afa16243aaf4" providerId="ADAL" clId="{0CC86355-9EF9-40BA-908C-3264601FDB01}" dt="2025-08-18T06:52:40.553" v="2044" actId="478"/>
          <ac:picMkLst>
            <pc:docMk/>
            <pc:sldMk cId="335645372" sldId="302"/>
            <ac:picMk id="1026" creationId="{00000000-0000-0000-0000-000000000000}"/>
          </ac:picMkLst>
        </pc:picChg>
      </pc:sldChg>
      <pc:sldChg chg="del">
        <pc:chgData name="Riman Mandal" userId="90468ab2-e22f-4b7b-9bf9-afa16243aaf4" providerId="ADAL" clId="{0CC86355-9EF9-40BA-908C-3264601FDB01}" dt="2025-08-18T06:05:46.889" v="1843" actId="47"/>
        <pc:sldMkLst>
          <pc:docMk/>
          <pc:sldMk cId="3886584772" sldId="303"/>
        </pc:sldMkLst>
      </pc:sldChg>
      <pc:sldChg chg="modSp del mod">
        <pc:chgData name="Riman Mandal" userId="90468ab2-e22f-4b7b-9bf9-afa16243aaf4" providerId="ADAL" clId="{0CC86355-9EF9-40BA-908C-3264601FDB01}" dt="2025-08-18T06:05:46.889" v="1843" actId="47"/>
        <pc:sldMkLst>
          <pc:docMk/>
          <pc:sldMk cId="2096714632" sldId="304"/>
        </pc:sldMkLst>
        <pc:spChg chg="mod">
          <ac:chgData name="Riman Mandal" userId="90468ab2-e22f-4b7b-9bf9-afa16243aaf4" providerId="ADAL" clId="{0CC86355-9EF9-40BA-908C-3264601FDB01}" dt="2025-08-18T03:33:22.355" v="22" actId="27636"/>
          <ac:spMkLst>
            <pc:docMk/>
            <pc:sldMk cId="2096714632" sldId="304"/>
            <ac:spMk id="5" creationId="{920ECE07-CE90-FEA2-59C0-9F6B1480E689}"/>
          </ac:spMkLst>
        </pc:spChg>
      </pc:sldChg>
      <pc:sldChg chg="del">
        <pc:chgData name="Riman Mandal" userId="90468ab2-e22f-4b7b-9bf9-afa16243aaf4" providerId="ADAL" clId="{0CC86355-9EF9-40BA-908C-3264601FDB01}" dt="2025-08-18T06:05:46.889" v="1843" actId="47"/>
        <pc:sldMkLst>
          <pc:docMk/>
          <pc:sldMk cId="3020588384" sldId="305"/>
        </pc:sldMkLst>
      </pc:sldChg>
      <pc:sldChg chg="del">
        <pc:chgData name="Riman Mandal" userId="90468ab2-e22f-4b7b-9bf9-afa16243aaf4" providerId="ADAL" clId="{0CC86355-9EF9-40BA-908C-3264601FDB01}" dt="2025-08-18T06:05:46.889" v="1843" actId="47"/>
        <pc:sldMkLst>
          <pc:docMk/>
          <pc:sldMk cId="2638097825" sldId="306"/>
        </pc:sldMkLst>
      </pc:sldChg>
      <pc:sldChg chg="addSp delSp modSp add mod chgLayout">
        <pc:chgData name="Riman Mandal" userId="90468ab2-e22f-4b7b-9bf9-afa16243aaf4" providerId="ADAL" clId="{0CC86355-9EF9-40BA-908C-3264601FDB01}" dt="2025-08-18T05:56:57.979" v="1644" actId="1076"/>
        <pc:sldMkLst>
          <pc:docMk/>
          <pc:sldMk cId="1206115281" sldId="307"/>
        </pc:sldMkLst>
        <pc:spChg chg="add mod ord">
          <ac:chgData name="Riman Mandal" userId="90468ab2-e22f-4b7b-9bf9-afa16243aaf4" providerId="ADAL" clId="{0CC86355-9EF9-40BA-908C-3264601FDB01}" dt="2025-08-18T04:04:41.588" v="655" actId="14100"/>
          <ac:spMkLst>
            <pc:docMk/>
            <pc:sldMk cId="1206115281" sldId="307"/>
            <ac:spMk id="2" creationId="{79BD3B92-70EA-B9CA-0C27-029CCF679AF2}"/>
          </ac:spMkLst>
        </pc:spChg>
        <pc:spChg chg="mod ord">
          <ac:chgData name="Riman Mandal" userId="90468ab2-e22f-4b7b-9bf9-afa16243aaf4" providerId="ADAL" clId="{0CC86355-9EF9-40BA-908C-3264601FDB01}" dt="2025-08-18T04:04:36.663" v="654" actId="700"/>
          <ac:spMkLst>
            <pc:docMk/>
            <pc:sldMk cId="1206115281" sldId="307"/>
            <ac:spMk id="3" creationId="{E5015037-4DCE-187C-CE6C-16BA61DBC92C}"/>
          </ac:spMkLst>
        </pc:spChg>
        <pc:spChg chg="add del mod ord">
          <ac:chgData name="Riman Mandal" userId="90468ab2-e22f-4b7b-9bf9-afa16243aaf4" providerId="ADAL" clId="{0CC86355-9EF9-40BA-908C-3264601FDB01}" dt="2025-08-18T04:04:25.324" v="649" actId="478"/>
          <ac:spMkLst>
            <pc:docMk/>
            <pc:sldMk cId="1206115281" sldId="307"/>
            <ac:spMk id="4" creationId="{CC31B991-E54A-2319-6E49-9215882E9FD5}"/>
          </ac:spMkLst>
        </pc:spChg>
        <pc:spChg chg="mod ord">
          <ac:chgData name="Riman Mandal" userId="90468ab2-e22f-4b7b-9bf9-afa16243aaf4" providerId="ADAL" clId="{0CC86355-9EF9-40BA-908C-3264601FDB01}" dt="2025-08-18T04:04:36.663" v="654" actId="700"/>
          <ac:spMkLst>
            <pc:docMk/>
            <pc:sldMk cId="1206115281" sldId="307"/>
            <ac:spMk id="5" creationId="{B71046B3-257E-9FC9-FD6C-B160E3327A91}"/>
          </ac:spMkLst>
        </pc:spChg>
        <pc:spChg chg="add mod ord">
          <ac:chgData name="Riman Mandal" userId="90468ab2-e22f-4b7b-9bf9-afa16243aaf4" providerId="ADAL" clId="{0CC86355-9EF9-40BA-908C-3264601FDB01}" dt="2025-08-18T05:56:53.115" v="1643" actId="20577"/>
          <ac:spMkLst>
            <pc:docMk/>
            <pc:sldMk cId="1206115281" sldId="307"/>
            <ac:spMk id="6" creationId="{0287C04E-3404-F384-B7E3-A25099C15916}"/>
          </ac:spMkLst>
        </pc:spChg>
        <pc:spChg chg="del mod">
          <ac:chgData name="Riman Mandal" userId="90468ab2-e22f-4b7b-9bf9-afa16243aaf4" providerId="ADAL" clId="{0CC86355-9EF9-40BA-908C-3264601FDB01}" dt="2025-08-18T04:04:34.246" v="653"/>
          <ac:spMkLst>
            <pc:docMk/>
            <pc:sldMk cId="1206115281" sldId="307"/>
            <ac:spMk id="12" creationId="{2C998318-1AB7-8C6B-BD31-71AE587AE485}"/>
          </ac:spMkLst>
        </pc:spChg>
        <pc:picChg chg="add mod modCrop">
          <ac:chgData name="Riman Mandal" userId="90468ab2-e22f-4b7b-9bf9-afa16243aaf4" providerId="ADAL" clId="{0CC86355-9EF9-40BA-908C-3264601FDB01}" dt="2025-08-18T05:56:57.979" v="1644" actId="1076"/>
          <ac:picMkLst>
            <pc:docMk/>
            <pc:sldMk cId="1206115281" sldId="307"/>
            <ac:picMk id="10" creationId="{F00EFCA8-3B5F-A825-DAAE-AA4F19881891}"/>
          </ac:picMkLst>
        </pc:picChg>
      </pc:sldChg>
      <pc:sldChg chg="new del">
        <pc:chgData name="Riman Mandal" userId="90468ab2-e22f-4b7b-9bf9-afa16243aaf4" providerId="ADAL" clId="{0CC86355-9EF9-40BA-908C-3264601FDB01}" dt="2025-08-18T04:03:50.018" v="611" actId="680"/>
        <pc:sldMkLst>
          <pc:docMk/>
          <pc:sldMk cId="2233030369" sldId="307"/>
        </pc:sldMkLst>
      </pc:sldChg>
      <pc:sldChg chg="delSp modSp add mod">
        <pc:chgData name="Riman Mandal" userId="90468ab2-e22f-4b7b-9bf9-afa16243aaf4" providerId="ADAL" clId="{0CC86355-9EF9-40BA-908C-3264601FDB01}" dt="2025-08-18T04:08:45.590" v="710"/>
        <pc:sldMkLst>
          <pc:docMk/>
          <pc:sldMk cId="1932701233" sldId="308"/>
        </pc:sldMkLst>
        <pc:spChg chg="mod">
          <ac:chgData name="Riman Mandal" userId="90468ab2-e22f-4b7b-9bf9-afa16243aaf4" providerId="ADAL" clId="{0CC86355-9EF9-40BA-908C-3264601FDB01}" dt="2025-08-18T04:06:43.043" v="688" actId="6549"/>
          <ac:spMkLst>
            <pc:docMk/>
            <pc:sldMk cId="1932701233" sldId="308"/>
            <ac:spMk id="2" creationId="{23ED4D09-D2FB-518C-81A6-F50607E0D6FF}"/>
          </ac:spMkLst>
        </pc:spChg>
        <pc:spChg chg="del mod">
          <ac:chgData name="Riman Mandal" userId="90468ab2-e22f-4b7b-9bf9-afa16243aaf4" providerId="ADAL" clId="{0CC86355-9EF9-40BA-908C-3264601FDB01}" dt="2025-08-18T04:07:54.124" v="699" actId="478"/>
          <ac:spMkLst>
            <pc:docMk/>
            <pc:sldMk cId="1932701233" sldId="308"/>
            <ac:spMk id="6" creationId="{D73FBD4D-C108-6457-5651-81D1478D0079}"/>
          </ac:spMkLst>
        </pc:spChg>
        <pc:picChg chg="mod modCrop">
          <ac:chgData name="Riman Mandal" userId="90468ab2-e22f-4b7b-9bf9-afa16243aaf4" providerId="ADAL" clId="{0CC86355-9EF9-40BA-908C-3264601FDB01}" dt="2025-08-18T04:08:45.590" v="710"/>
          <ac:picMkLst>
            <pc:docMk/>
            <pc:sldMk cId="1932701233" sldId="308"/>
            <ac:picMk id="10" creationId="{8632B16C-17CB-C9DD-0996-7644D561D2A9}"/>
          </ac:picMkLst>
        </pc:picChg>
      </pc:sldChg>
      <pc:sldChg chg="new del">
        <pc:chgData name="Riman Mandal" userId="90468ab2-e22f-4b7b-9bf9-afa16243aaf4" providerId="ADAL" clId="{0CC86355-9EF9-40BA-908C-3264601FDB01}" dt="2025-08-18T04:10:09.737" v="712" actId="680"/>
        <pc:sldMkLst>
          <pc:docMk/>
          <pc:sldMk cId="915631460" sldId="309"/>
        </pc:sldMkLst>
      </pc:sldChg>
      <pc:sldChg chg="addSp delSp modSp add mod">
        <pc:chgData name="Riman Mandal" userId="90468ab2-e22f-4b7b-9bf9-afa16243aaf4" providerId="ADAL" clId="{0CC86355-9EF9-40BA-908C-3264601FDB01}" dt="2025-08-18T04:15:25.243" v="817" actId="20577"/>
        <pc:sldMkLst>
          <pc:docMk/>
          <pc:sldMk cId="2315450524" sldId="309"/>
        </pc:sldMkLst>
        <pc:spChg chg="mod">
          <ac:chgData name="Riman Mandal" userId="90468ab2-e22f-4b7b-9bf9-afa16243aaf4" providerId="ADAL" clId="{0CC86355-9EF9-40BA-908C-3264601FDB01}" dt="2025-08-18T04:15:25.243" v="817" actId="20577"/>
          <ac:spMkLst>
            <pc:docMk/>
            <pc:sldMk cId="2315450524" sldId="309"/>
            <ac:spMk id="2" creationId="{57700C76-0E2A-9FAA-D31C-50ADD61BF7CB}"/>
          </ac:spMkLst>
        </pc:spChg>
        <pc:picChg chg="add mod">
          <ac:chgData name="Riman Mandal" userId="90468ab2-e22f-4b7b-9bf9-afa16243aaf4" providerId="ADAL" clId="{0CC86355-9EF9-40BA-908C-3264601FDB01}" dt="2025-08-18T04:15:21.537" v="814" actId="1076"/>
          <ac:picMkLst>
            <pc:docMk/>
            <pc:sldMk cId="2315450524" sldId="309"/>
            <ac:picMk id="6" creationId="{6CD4C5F0-4E67-B0F2-BCAA-6E942F7EE8AA}"/>
          </ac:picMkLst>
        </pc:picChg>
        <pc:picChg chg="del">
          <ac:chgData name="Riman Mandal" userId="90468ab2-e22f-4b7b-9bf9-afa16243aaf4" providerId="ADAL" clId="{0CC86355-9EF9-40BA-908C-3264601FDB01}" dt="2025-08-18T04:11:32.674" v="809" actId="478"/>
          <ac:picMkLst>
            <pc:docMk/>
            <pc:sldMk cId="2315450524" sldId="309"/>
            <ac:picMk id="10" creationId="{7198C0DD-ACB4-230D-8632-DFB99326966E}"/>
          </ac:picMkLst>
        </pc:picChg>
      </pc:sldChg>
      <pc:sldChg chg="modSp new del mod">
        <pc:chgData name="Riman Mandal" userId="90468ab2-e22f-4b7b-9bf9-afa16243aaf4" providerId="ADAL" clId="{0CC86355-9EF9-40BA-908C-3264601FDB01}" dt="2025-08-18T04:10:45.291" v="761" actId="680"/>
        <pc:sldMkLst>
          <pc:docMk/>
          <pc:sldMk cId="2488616899" sldId="309"/>
        </pc:sldMkLst>
        <pc:spChg chg="mod">
          <ac:chgData name="Riman Mandal" userId="90468ab2-e22f-4b7b-9bf9-afa16243aaf4" providerId="ADAL" clId="{0CC86355-9EF9-40BA-908C-3264601FDB01}" dt="2025-08-18T04:10:44.899" v="760" actId="20577"/>
          <ac:spMkLst>
            <pc:docMk/>
            <pc:sldMk cId="2488616899" sldId="309"/>
            <ac:spMk id="2" creationId="{7F76A37A-C20C-F290-BAB1-F907615F2E54}"/>
          </ac:spMkLst>
        </pc:spChg>
      </pc:sldChg>
      <pc:sldChg chg="modSp new del mod">
        <pc:chgData name="Riman Mandal" userId="90468ab2-e22f-4b7b-9bf9-afa16243aaf4" providerId="ADAL" clId="{0CC86355-9EF9-40BA-908C-3264601FDB01}" dt="2025-08-18T05:22:51.855" v="846" actId="47"/>
        <pc:sldMkLst>
          <pc:docMk/>
          <pc:sldMk cId="3459427976" sldId="310"/>
        </pc:sldMkLst>
        <pc:spChg chg="mod">
          <ac:chgData name="Riman Mandal" userId="90468ab2-e22f-4b7b-9bf9-afa16243aaf4" providerId="ADAL" clId="{0CC86355-9EF9-40BA-908C-3264601FDB01}" dt="2025-08-18T04:16:14.448" v="831" actId="20577"/>
          <ac:spMkLst>
            <pc:docMk/>
            <pc:sldMk cId="3459427976" sldId="310"/>
            <ac:spMk id="2" creationId="{454FBB77-595A-8424-3D05-497FB1E66D06}"/>
          </ac:spMkLst>
        </pc:spChg>
      </pc:sldChg>
      <pc:sldChg chg="addSp delSp modSp add mod">
        <pc:chgData name="Riman Mandal" userId="90468ab2-e22f-4b7b-9bf9-afa16243aaf4" providerId="ADAL" clId="{0CC86355-9EF9-40BA-908C-3264601FDB01}" dt="2025-08-18T04:18:42.832" v="845" actId="1076"/>
        <pc:sldMkLst>
          <pc:docMk/>
          <pc:sldMk cId="1031068788" sldId="311"/>
        </pc:sldMkLst>
        <pc:spChg chg="mod">
          <ac:chgData name="Riman Mandal" userId="90468ab2-e22f-4b7b-9bf9-afa16243aaf4" providerId="ADAL" clId="{0CC86355-9EF9-40BA-908C-3264601FDB01}" dt="2025-08-18T04:16:20.539" v="834" actId="20577"/>
          <ac:spMkLst>
            <pc:docMk/>
            <pc:sldMk cId="1031068788" sldId="311"/>
            <ac:spMk id="2" creationId="{91B515D2-C224-1A12-45B3-CDC5A20CF35F}"/>
          </ac:spMkLst>
        </pc:spChg>
        <pc:picChg chg="del">
          <ac:chgData name="Riman Mandal" userId="90468ab2-e22f-4b7b-9bf9-afa16243aaf4" providerId="ADAL" clId="{0CC86355-9EF9-40BA-908C-3264601FDB01}" dt="2025-08-18T04:18:40.197" v="844" actId="478"/>
          <ac:picMkLst>
            <pc:docMk/>
            <pc:sldMk cId="1031068788" sldId="311"/>
            <ac:picMk id="6" creationId="{F8ECA2A4-C54E-00E5-45AC-84A8ADC04A29}"/>
          </ac:picMkLst>
        </pc:picChg>
        <pc:picChg chg="add mod modCrop">
          <ac:chgData name="Riman Mandal" userId="90468ab2-e22f-4b7b-9bf9-afa16243aaf4" providerId="ADAL" clId="{0CC86355-9EF9-40BA-908C-3264601FDB01}" dt="2025-08-18T04:18:42.832" v="845" actId="1076"/>
          <ac:picMkLst>
            <pc:docMk/>
            <pc:sldMk cId="1031068788" sldId="311"/>
            <ac:picMk id="9" creationId="{97361F9E-2531-826B-7CBC-77CB8DAAC13C}"/>
          </ac:picMkLst>
        </pc:picChg>
      </pc:sldChg>
      <pc:sldChg chg="addSp delSp modSp add mod">
        <pc:chgData name="Riman Mandal" userId="90468ab2-e22f-4b7b-9bf9-afa16243aaf4" providerId="ADAL" clId="{0CC86355-9EF9-40BA-908C-3264601FDB01}" dt="2025-08-18T05:44:52.829" v="1355" actId="113"/>
        <pc:sldMkLst>
          <pc:docMk/>
          <pc:sldMk cId="3935443518" sldId="312"/>
        </pc:sldMkLst>
        <pc:spChg chg="mod">
          <ac:chgData name="Riman Mandal" userId="90468ab2-e22f-4b7b-9bf9-afa16243aaf4" providerId="ADAL" clId="{0CC86355-9EF9-40BA-908C-3264601FDB01}" dt="2025-08-18T05:38:56.591" v="1071" actId="1076"/>
          <ac:spMkLst>
            <pc:docMk/>
            <pc:sldMk cId="3935443518" sldId="312"/>
            <ac:spMk id="2" creationId="{0C48B581-AD92-678C-EEA4-C56AF9AB7BB1}"/>
          </ac:spMkLst>
        </pc:spChg>
        <pc:spChg chg="add del">
          <ac:chgData name="Riman Mandal" userId="90468ab2-e22f-4b7b-9bf9-afa16243aaf4" providerId="ADAL" clId="{0CC86355-9EF9-40BA-908C-3264601FDB01}" dt="2025-08-18T05:33:46.080" v="889" actId="22"/>
          <ac:spMkLst>
            <pc:docMk/>
            <pc:sldMk cId="3935443518" sldId="312"/>
            <ac:spMk id="6" creationId="{027FF5DA-B8CA-F48A-4AA2-EDE5BAAC188B}"/>
          </ac:spMkLst>
        </pc:spChg>
        <pc:spChg chg="add mod">
          <ac:chgData name="Riman Mandal" userId="90468ab2-e22f-4b7b-9bf9-afa16243aaf4" providerId="ADAL" clId="{0CC86355-9EF9-40BA-908C-3264601FDB01}" dt="2025-08-18T05:44:52.829" v="1355" actId="113"/>
          <ac:spMkLst>
            <pc:docMk/>
            <pc:sldMk cId="3935443518" sldId="312"/>
            <ac:spMk id="11" creationId="{7FC2D298-6880-5B4C-670C-8195E883DB0A}"/>
          </ac:spMkLst>
        </pc:spChg>
        <pc:spChg chg="add">
          <ac:chgData name="Riman Mandal" userId="90468ab2-e22f-4b7b-9bf9-afa16243aaf4" providerId="ADAL" clId="{0CC86355-9EF9-40BA-908C-3264601FDB01}" dt="2025-08-18T05:35:06.544" v="958"/>
          <ac:spMkLst>
            <pc:docMk/>
            <pc:sldMk cId="3935443518" sldId="312"/>
            <ac:spMk id="12" creationId="{E4774460-51EA-5704-6CAF-7DADBBB4803E}"/>
          </ac:spMkLst>
        </pc:spChg>
        <pc:spChg chg="add mod">
          <ac:chgData name="Riman Mandal" userId="90468ab2-e22f-4b7b-9bf9-afa16243aaf4" providerId="ADAL" clId="{0CC86355-9EF9-40BA-908C-3264601FDB01}" dt="2025-08-18T05:35:26.989" v="962"/>
          <ac:spMkLst>
            <pc:docMk/>
            <pc:sldMk cId="3935443518" sldId="312"/>
            <ac:spMk id="13" creationId="{717EA751-D98B-FD69-D1FC-F92383C777E4}"/>
          </ac:spMkLst>
        </pc:spChg>
        <pc:spChg chg="add">
          <ac:chgData name="Riman Mandal" userId="90468ab2-e22f-4b7b-9bf9-afa16243aaf4" providerId="ADAL" clId="{0CC86355-9EF9-40BA-908C-3264601FDB01}" dt="2025-08-18T05:35:44.213" v="964"/>
          <ac:spMkLst>
            <pc:docMk/>
            <pc:sldMk cId="3935443518" sldId="312"/>
            <ac:spMk id="14" creationId="{6C61E542-38F3-857B-765C-BE7E70B38585}"/>
          </ac:spMkLst>
        </pc:spChg>
        <pc:spChg chg="add del mod">
          <ac:chgData name="Riman Mandal" userId="90468ab2-e22f-4b7b-9bf9-afa16243aaf4" providerId="ADAL" clId="{0CC86355-9EF9-40BA-908C-3264601FDB01}" dt="2025-08-18T05:42:09.050" v="1269" actId="26606"/>
          <ac:spMkLst>
            <pc:docMk/>
            <pc:sldMk cId="3935443518" sldId="312"/>
            <ac:spMk id="16" creationId="{E6529218-C87A-F082-C4F9-C876E13F7327}"/>
          </ac:spMkLst>
        </pc:spChg>
        <pc:graphicFrameChg chg="add del">
          <ac:chgData name="Riman Mandal" userId="90468ab2-e22f-4b7b-9bf9-afa16243aaf4" providerId="ADAL" clId="{0CC86355-9EF9-40BA-908C-3264601FDB01}" dt="2025-08-18T05:42:04.110" v="1266" actId="26606"/>
          <ac:graphicFrameMkLst>
            <pc:docMk/>
            <pc:sldMk cId="3935443518" sldId="312"/>
            <ac:graphicFrameMk id="18" creationId="{E9F42850-47AC-C78E-E507-E1DC2DE47A86}"/>
          </ac:graphicFrameMkLst>
        </pc:graphicFrameChg>
        <pc:graphicFrameChg chg="add del">
          <ac:chgData name="Riman Mandal" userId="90468ab2-e22f-4b7b-9bf9-afa16243aaf4" providerId="ADAL" clId="{0CC86355-9EF9-40BA-908C-3264601FDB01}" dt="2025-08-18T05:42:09.022" v="1268" actId="26606"/>
          <ac:graphicFrameMkLst>
            <pc:docMk/>
            <pc:sldMk cId="3935443518" sldId="312"/>
            <ac:graphicFrameMk id="19" creationId="{A224B8BC-7175-07E8-45EE-0560D4AFA1CD}"/>
          </ac:graphicFrameMkLst>
        </pc:graphicFrameChg>
        <pc:graphicFrameChg chg="add mod modGraphic">
          <ac:chgData name="Riman Mandal" userId="90468ab2-e22f-4b7b-9bf9-afa16243aaf4" providerId="ADAL" clId="{0CC86355-9EF9-40BA-908C-3264601FDB01}" dt="2025-08-18T05:43:12.583" v="1316" actId="20577"/>
          <ac:graphicFrameMkLst>
            <pc:docMk/>
            <pc:sldMk cId="3935443518" sldId="312"/>
            <ac:graphicFrameMk id="21" creationId="{5FB31504-ABDA-E344-A6FB-33D9071AE249}"/>
          </ac:graphicFrameMkLst>
        </pc:graphicFrameChg>
        <pc:picChg chg="del">
          <ac:chgData name="Riman Mandal" userId="90468ab2-e22f-4b7b-9bf9-afa16243aaf4" providerId="ADAL" clId="{0CC86355-9EF9-40BA-908C-3264601FDB01}" dt="2025-08-18T05:28:04.092" v="848" actId="478"/>
          <ac:picMkLst>
            <pc:docMk/>
            <pc:sldMk cId="3935443518" sldId="312"/>
            <ac:picMk id="9" creationId="{833D069C-1D03-84E6-DF1F-B53163154841}"/>
          </ac:picMkLst>
        </pc:picChg>
      </pc:sldChg>
      <pc:sldChg chg="new del">
        <pc:chgData name="Riman Mandal" userId="90468ab2-e22f-4b7b-9bf9-afa16243aaf4" providerId="ADAL" clId="{0CC86355-9EF9-40BA-908C-3264601FDB01}" dt="2025-08-18T05:44:58.436" v="1357" actId="680"/>
        <pc:sldMkLst>
          <pc:docMk/>
          <pc:sldMk cId="238752649" sldId="313"/>
        </pc:sldMkLst>
      </pc:sldChg>
      <pc:sldChg chg="new del">
        <pc:chgData name="Riman Mandal" userId="90468ab2-e22f-4b7b-9bf9-afa16243aaf4" providerId="ADAL" clId="{0CC86355-9EF9-40BA-908C-3264601FDB01}" dt="2025-08-18T05:55:03.135" v="1580" actId="47"/>
        <pc:sldMkLst>
          <pc:docMk/>
          <pc:sldMk cId="3827257431" sldId="313"/>
        </pc:sldMkLst>
      </pc:sldChg>
      <pc:sldChg chg="new del">
        <pc:chgData name="Riman Mandal" userId="90468ab2-e22f-4b7b-9bf9-afa16243aaf4" providerId="ADAL" clId="{0CC86355-9EF9-40BA-908C-3264601FDB01}" dt="2025-08-18T05:55:01.958" v="1579" actId="47"/>
        <pc:sldMkLst>
          <pc:docMk/>
          <pc:sldMk cId="286435512" sldId="314"/>
        </pc:sldMkLst>
      </pc:sldChg>
      <pc:sldChg chg="addSp delSp modSp add mod">
        <pc:chgData name="Riman Mandal" userId="90468ab2-e22f-4b7b-9bf9-afa16243aaf4" providerId="ADAL" clId="{0CC86355-9EF9-40BA-908C-3264601FDB01}" dt="2025-08-18T05:52:40.273" v="1562" actId="123"/>
        <pc:sldMkLst>
          <pc:docMk/>
          <pc:sldMk cId="3295815072" sldId="315"/>
        </pc:sldMkLst>
        <pc:spChg chg="add del mod">
          <ac:chgData name="Riman Mandal" userId="90468ab2-e22f-4b7b-9bf9-afa16243aaf4" providerId="ADAL" clId="{0CC86355-9EF9-40BA-908C-3264601FDB01}" dt="2025-08-18T05:52:20.354" v="1557" actId="12084"/>
          <ac:spMkLst>
            <pc:docMk/>
            <pc:sldMk cId="3295815072" sldId="315"/>
            <ac:spMk id="4" creationId="{2AEAA7E2-56B6-0EB7-3556-228765270C8E}"/>
          </ac:spMkLst>
        </pc:spChg>
        <pc:spChg chg="add del mod">
          <ac:chgData name="Riman Mandal" userId="90468ab2-e22f-4b7b-9bf9-afa16243aaf4" providerId="ADAL" clId="{0CC86355-9EF9-40BA-908C-3264601FDB01}" dt="2025-08-18T05:50:17.917" v="1519" actId="22"/>
          <ac:spMkLst>
            <pc:docMk/>
            <pc:sldMk cId="3295815072" sldId="315"/>
            <ac:spMk id="18" creationId="{3F1373DE-6D2C-FA3B-D9BF-EBC137FBA2DE}"/>
          </ac:spMkLst>
        </pc:spChg>
        <pc:graphicFrameChg chg="add mod">
          <ac:chgData name="Riman Mandal" userId="90468ab2-e22f-4b7b-9bf9-afa16243aaf4" providerId="ADAL" clId="{0CC86355-9EF9-40BA-908C-3264601FDB01}" dt="2025-08-18T05:52:40.273" v="1562" actId="123"/>
          <ac:graphicFrameMkLst>
            <pc:docMk/>
            <pc:sldMk cId="3295815072" sldId="315"/>
            <ac:graphicFrameMk id="19" creationId="{ECDBD913-968F-7DD5-F3F3-29699D0E8873}"/>
          </ac:graphicFrameMkLst>
        </pc:graphicFrameChg>
        <pc:picChg chg="del">
          <ac:chgData name="Riman Mandal" userId="90468ab2-e22f-4b7b-9bf9-afa16243aaf4" providerId="ADAL" clId="{0CC86355-9EF9-40BA-908C-3264601FDB01}" dt="2025-08-18T05:49:54.581" v="1498" actId="478"/>
          <ac:picMkLst>
            <pc:docMk/>
            <pc:sldMk cId="3295815072" sldId="315"/>
            <ac:picMk id="3" creationId="{01B40866-4FF5-8EBF-7AAC-482235047B74}"/>
          </ac:picMkLst>
        </pc:picChg>
      </pc:sldChg>
      <pc:sldChg chg="new del">
        <pc:chgData name="Riman Mandal" userId="90468ab2-e22f-4b7b-9bf9-afa16243aaf4" providerId="ADAL" clId="{0CC86355-9EF9-40BA-908C-3264601FDB01}" dt="2025-08-18T05:54:48.339" v="1575" actId="680"/>
        <pc:sldMkLst>
          <pc:docMk/>
          <pc:sldMk cId="2995245542" sldId="316"/>
        </pc:sldMkLst>
      </pc:sldChg>
      <pc:sldChg chg="addSp delSp modSp add mod">
        <pc:chgData name="Riman Mandal" userId="90468ab2-e22f-4b7b-9bf9-afa16243aaf4" providerId="ADAL" clId="{0CC86355-9EF9-40BA-908C-3264601FDB01}" dt="2025-08-18T05:56:01.157" v="1602" actId="14100"/>
        <pc:sldMkLst>
          <pc:docMk/>
          <pc:sldMk cId="4123813804" sldId="316"/>
        </pc:sldMkLst>
        <pc:spChg chg="add mod">
          <ac:chgData name="Riman Mandal" userId="90468ab2-e22f-4b7b-9bf9-afa16243aaf4" providerId="ADAL" clId="{0CC86355-9EF9-40BA-908C-3264601FDB01}" dt="2025-08-18T05:55:44.997" v="1598" actId="207"/>
          <ac:spMkLst>
            <pc:docMk/>
            <pc:sldMk cId="4123813804" sldId="316"/>
            <ac:spMk id="4" creationId="{A5814F5B-02FF-9E41-428B-2A4F2346609B}"/>
          </ac:spMkLst>
        </pc:spChg>
        <pc:spChg chg="mod">
          <ac:chgData name="Riman Mandal" userId="90468ab2-e22f-4b7b-9bf9-afa16243aaf4" providerId="ADAL" clId="{0CC86355-9EF9-40BA-908C-3264601FDB01}" dt="2025-08-18T05:56:01.157" v="1602" actId="14100"/>
          <ac:spMkLst>
            <pc:docMk/>
            <pc:sldMk cId="4123813804" sldId="316"/>
            <ac:spMk id="5" creationId="{F4F8AB1D-8C51-CB91-C955-CD6FD3EC70EC}"/>
          </ac:spMkLst>
        </pc:spChg>
        <pc:spChg chg="add mod">
          <ac:chgData name="Riman Mandal" userId="90468ab2-e22f-4b7b-9bf9-afa16243aaf4" providerId="ADAL" clId="{0CC86355-9EF9-40BA-908C-3264601FDB01}" dt="2025-08-18T05:55:48.690" v="1599" actId="207"/>
          <ac:spMkLst>
            <pc:docMk/>
            <pc:sldMk cId="4123813804" sldId="316"/>
            <ac:spMk id="16" creationId="{294C5707-C08B-2947-068B-FD7AB31723C9}"/>
          </ac:spMkLst>
        </pc:spChg>
        <pc:picChg chg="del">
          <ac:chgData name="Riman Mandal" userId="90468ab2-e22f-4b7b-9bf9-afa16243aaf4" providerId="ADAL" clId="{0CC86355-9EF9-40BA-908C-3264601FDB01}" dt="2025-08-18T05:55:05.779" v="1581" actId="478"/>
          <ac:picMkLst>
            <pc:docMk/>
            <pc:sldMk cId="4123813804" sldId="316"/>
            <ac:picMk id="3" creationId="{D6DC5A0B-F2D2-1879-9574-FF4CF3829A15}"/>
          </ac:picMkLst>
        </pc:picChg>
      </pc:sldChg>
      <pc:sldChg chg="addSp delSp modSp add mod ord modClrScheme chgLayout">
        <pc:chgData name="Riman Mandal" userId="90468ab2-e22f-4b7b-9bf9-afa16243aaf4" providerId="ADAL" clId="{0CC86355-9EF9-40BA-908C-3264601FDB01}" dt="2025-08-18T06:05:18.769" v="1842" actId="1076"/>
        <pc:sldMkLst>
          <pc:docMk/>
          <pc:sldMk cId="708875377" sldId="317"/>
        </pc:sldMkLst>
        <pc:spChg chg="mod ord">
          <ac:chgData name="Riman Mandal" userId="90468ab2-e22f-4b7b-9bf9-afa16243aaf4" providerId="ADAL" clId="{0CC86355-9EF9-40BA-908C-3264601FDB01}" dt="2025-08-18T06:01:57.607" v="1790" actId="14100"/>
          <ac:spMkLst>
            <pc:docMk/>
            <pc:sldMk cId="708875377" sldId="317"/>
            <ac:spMk id="2" creationId="{CAAC0940-DBB0-8AB2-70CF-934ADC56C86D}"/>
          </ac:spMkLst>
        </pc:spChg>
        <pc:spChg chg="mod ord">
          <ac:chgData name="Riman Mandal" userId="90468ab2-e22f-4b7b-9bf9-afa16243aaf4" providerId="ADAL" clId="{0CC86355-9EF9-40BA-908C-3264601FDB01}" dt="2025-08-18T05:59:13.058" v="1679" actId="700"/>
          <ac:spMkLst>
            <pc:docMk/>
            <pc:sldMk cId="708875377" sldId="317"/>
            <ac:spMk id="3" creationId="{22C888EA-0C86-98E4-8DD2-81E8C66DBFDB}"/>
          </ac:spMkLst>
        </pc:spChg>
        <pc:spChg chg="mod ord">
          <ac:chgData name="Riman Mandal" userId="90468ab2-e22f-4b7b-9bf9-afa16243aaf4" providerId="ADAL" clId="{0CC86355-9EF9-40BA-908C-3264601FDB01}" dt="2025-08-18T05:59:13.058" v="1679" actId="700"/>
          <ac:spMkLst>
            <pc:docMk/>
            <pc:sldMk cId="708875377" sldId="317"/>
            <ac:spMk id="5" creationId="{C6DB039C-A03A-CB57-7017-3F804D73A303}"/>
          </ac:spMkLst>
        </pc:spChg>
        <pc:spChg chg="add del mod">
          <ac:chgData name="Riman Mandal" userId="90468ab2-e22f-4b7b-9bf9-afa16243aaf4" providerId="ADAL" clId="{0CC86355-9EF9-40BA-908C-3264601FDB01}" dt="2025-08-18T06:00:20.974" v="1726"/>
          <ac:spMkLst>
            <pc:docMk/>
            <pc:sldMk cId="708875377" sldId="317"/>
            <ac:spMk id="9" creationId="{4EDE8EBD-2410-E24E-D8B6-F8F90F91A9DE}"/>
          </ac:spMkLst>
        </pc:spChg>
        <pc:spChg chg="add mod ord">
          <ac:chgData name="Riman Mandal" userId="90468ab2-e22f-4b7b-9bf9-afa16243aaf4" providerId="ADAL" clId="{0CC86355-9EF9-40BA-908C-3264601FDB01}" dt="2025-08-18T06:03:52.196" v="1814" actId="122"/>
          <ac:spMkLst>
            <pc:docMk/>
            <pc:sldMk cId="708875377" sldId="317"/>
            <ac:spMk id="10" creationId="{69D5C6E4-FE0C-FC27-095D-DF6AC58E7B38}"/>
          </ac:spMkLst>
        </pc:spChg>
        <pc:spChg chg="add del mod ord">
          <ac:chgData name="Riman Mandal" userId="90468ab2-e22f-4b7b-9bf9-afa16243aaf4" providerId="ADAL" clId="{0CC86355-9EF9-40BA-908C-3264601FDB01}" dt="2025-08-18T06:05:15.574" v="1841" actId="1076"/>
          <ac:spMkLst>
            <pc:docMk/>
            <pc:sldMk cId="708875377" sldId="317"/>
            <ac:spMk id="11" creationId="{28736F71-3D99-0A0E-DDB4-8792F9D4B22C}"/>
          </ac:spMkLst>
        </pc:spChg>
        <pc:spChg chg="add mod ord">
          <ac:chgData name="Riman Mandal" userId="90468ab2-e22f-4b7b-9bf9-afa16243aaf4" providerId="ADAL" clId="{0CC86355-9EF9-40BA-908C-3264601FDB01}" dt="2025-08-18T06:03:54.679" v="1815" actId="122"/>
          <ac:spMkLst>
            <pc:docMk/>
            <pc:sldMk cId="708875377" sldId="317"/>
            <ac:spMk id="12" creationId="{B2CC500C-A961-9BEB-E0B5-9003B63E5959}"/>
          </ac:spMkLst>
        </pc:spChg>
        <pc:spChg chg="add mod ord">
          <ac:chgData name="Riman Mandal" userId="90468ab2-e22f-4b7b-9bf9-afa16243aaf4" providerId="ADAL" clId="{0CC86355-9EF9-40BA-908C-3264601FDB01}" dt="2025-08-18T06:05:18.769" v="1842" actId="1076"/>
          <ac:spMkLst>
            <pc:docMk/>
            <pc:sldMk cId="708875377" sldId="317"/>
            <ac:spMk id="13" creationId="{5745C272-DDAF-B943-378C-950E87FAE904}"/>
          </ac:spMkLst>
        </pc:spChg>
        <pc:spChg chg="add">
          <ac:chgData name="Riman Mandal" userId="90468ab2-e22f-4b7b-9bf9-afa16243aaf4" providerId="ADAL" clId="{0CC86355-9EF9-40BA-908C-3264601FDB01}" dt="2025-08-18T06:00:56.032" v="1760"/>
          <ac:spMkLst>
            <pc:docMk/>
            <pc:sldMk cId="708875377" sldId="317"/>
            <ac:spMk id="14" creationId="{CA271185-F063-DD6C-DC1B-3BA7E78C8C6F}"/>
          </ac:spMkLst>
        </pc:spChg>
        <pc:spChg chg="add">
          <ac:chgData name="Riman Mandal" userId="90468ab2-e22f-4b7b-9bf9-afa16243aaf4" providerId="ADAL" clId="{0CC86355-9EF9-40BA-908C-3264601FDB01}" dt="2025-08-18T06:00:58.996" v="1761"/>
          <ac:spMkLst>
            <pc:docMk/>
            <pc:sldMk cId="708875377" sldId="317"/>
            <ac:spMk id="15" creationId="{5CA61165-F411-1CE7-7F9D-4E8744BDEC33}"/>
          </ac:spMkLst>
        </pc:spChg>
        <pc:spChg chg="add">
          <ac:chgData name="Riman Mandal" userId="90468ab2-e22f-4b7b-9bf9-afa16243aaf4" providerId="ADAL" clId="{0CC86355-9EF9-40BA-908C-3264601FDB01}" dt="2025-08-18T06:01:46.682" v="1786"/>
          <ac:spMkLst>
            <pc:docMk/>
            <pc:sldMk cId="708875377" sldId="317"/>
            <ac:spMk id="16" creationId="{958F7A7B-6957-8FDD-2D5A-EF42796A078E}"/>
          </ac:spMkLst>
        </pc:spChg>
        <pc:graphicFrameChg chg="add del">
          <ac:chgData name="Riman Mandal" userId="90468ab2-e22f-4b7b-9bf9-afa16243aaf4" providerId="ADAL" clId="{0CC86355-9EF9-40BA-908C-3264601FDB01}" dt="2025-08-18T06:03:22.626" v="1809" actId="26606"/>
          <ac:graphicFrameMkLst>
            <pc:docMk/>
            <pc:sldMk cId="708875377" sldId="317"/>
            <ac:graphicFrameMk id="17" creationId="{2729A277-1D69-8724-6580-8F97812C6F33}"/>
          </ac:graphicFrameMkLst>
        </pc:graphicFrameChg>
        <pc:picChg chg="del">
          <ac:chgData name="Riman Mandal" userId="90468ab2-e22f-4b7b-9bf9-afa16243aaf4" providerId="ADAL" clId="{0CC86355-9EF9-40BA-908C-3264601FDB01}" dt="2025-08-18T05:57:52.855" v="1675" actId="478"/>
          <ac:picMkLst>
            <pc:docMk/>
            <pc:sldMk cId="708875377" sldId="317"/>
            <ac:picMk id="6" creationId="{9AACAE5C-B94A-8518-EED8-4BF459D347B3}"/>
          </ac:picMkLst>
        </pc:picChg>
        <pc:picChg chg="add del mod modCrop">
          <ac:chgData name="Riman Mandal" userId="90468ab2-e22f-4b7b-9bf9-afa16243aaf4" providerId="ADAL" clId="{0CC86355-9EF9-40BA-908C-3264601FDB01}" dt="2025-08-18T06:05:11.135" v="1840"/>
          <ac:picMkLst>
            <pc:docMk/>
            <pc:sldMk cId="708875377" sldId="317"/>
            <ac:picMk id="19" creationId="{1A8E79DB-6084-6872-DBE1-1ACF27E805A4}"/>
          </ac:picMkLst>
        </pc:picChg>
      </pc:sldChg>
      <pc:sldChg chg="new del">
        <pc:chgData name="Riman Mandal" userId="90468ab2-e22f-4b7b-9bf9-afa16243aaf4" providerId="ADAL" clId="{0CC86355-9EF9-40BA-908C-3264601FDB01}" dt="2025-08-18T05:57:23.713" v="1646" actId="680"/>
        <pc:sldMkLst>
          <pc:docMk/>
          <pc:sldMk cId="3159544637" sldId="317"/>
        </pc:sldMkLst>
      </pc:sldChg>
      <pc:sldChg chg="new del">
        <pc:chgData name="Riman Mandal" userId="90468ab2-e22f-4b7b-9bf9-afa16243aaf4" providerId="ADAL" clId="{0CC86355-9EF9-40BA-908C-3264601FDB01}" dt="2025-08-18T05:57:29.149" v="1648" actId="680"/>
        <pc:sldMkLst>
          <pc:docMk/>
          <pc:sldMk cId="3913497188" sldId="317"/>
        </pc:sldMkLst>
      </pc:sldChg>
      <pc:sldChg chg="new del">
        <pc:chgData name="Riman Mandal" userId="90468ab2-e22f-4b7b-9bf9-afa16243aaf4" providerId="ADAL" clId="{0CC86355-9EF9-40BA-908C-3264601FDB01}" dt="2025-08-18T06:24:55.918" v="1845" actId="680"/>
        <pc:sldMkLst>
          <pc:docMk/>
          <pc:sldMk cId="2702659287" sldId="318"/>
        </pc:sldMkLst>
      </pc:sldChg>
      <pc:sldChg chg="addSp delSp modSp add mod">
        <pc:chgData name="Riman Mandal" userId="90468ab2-e22f-4b7b-9bf9-afa16243aaf4" providerId="ADAL" clId="{0CC86355-9EF9-40BA-908C-3264601FDB01}" dt="2025-08-18T06:33:54.662" v="1982" actId="207"/>
        <pc:sldMkLst>
          <pc:docMk/>
          <pc:sldMk cId="4179404933" sldId="318"/>
        </pc:sldMkLst>
        <pc:spChg chg="add del mod">
          <ac:chgData name="Riman Mandal" userId="90468ab2-e22f-4b7b-9bf9-afa16243aaf4" providerId="ADAL" clId="{0CC86355-9EF9-40BA-908C-3264601FDB01}" dt="2025-08-18T06:29:21.418" v="1936" actId="12084"/>
          <ac:spMkLst>
            <pc:docMk/>
            <pc:sldMk cId="4179404933" sldId="318"/>
            <ac:spMk id="6" creationId="{A2CB762B-F930-EB31-0EB3-BD62104A9D73}"/>
          </ac:spMkLst>
        </pc:spChg>
        <pc:spChg chg="del mod">
          <ac:chgData name="Riman Mandal" userId="90468ab2-e22f-4b7b-9bf9-afa16243aaf4" providerId="ADAL" clId="{0CC86355-9EF9-40BA-908C-3264601FDB01}" dt="2025-08-18T06:25:09.306" v="1848" actId="478"/>
          <ac:spMkLst>
            <pc:docMk/>
            <pc:sldMk cId="4179404933" sldId="318"/>
            <ac:spMk id="11" creationId="{17635BDA-0D51-4561-D7FA-9224F642F9BD}"/>
          </ac:spMkLst>
        </pc:spChg>
        <pc:spChg chg="add mod">
          <ac:chgData name="Riman Mandal" userId="90468ab2-e22f-4b7b-9bf9-afa16243aaf4" providerId="ADAL" clId="{0CC86355-9EF9-40BA-908C-3264601FDB01}" dt="2025-08-18T06:33:32.344" v="1979" actId="113"/>
          <ac:spMkLst>
            <pc:docMk/>
            <pc:sldMk cId="4179404933" sldId="318"/>
            <ac:spMk id="13" creationId="{FD237C3D-342F-2039-2D53-69F50472867E}"/>
          </ac:spMkLst>
        </pc:spChg>
        <pc:graphicFrameChg chg="add del mod modGraphic">
          <ac:chgData name="Riman Mandal" userId="90468ab2-e22f-4b7b-9bf9-afa16243aaf4" providerId="ADAL" clId="{0CC86355-9EF9-40BA-908C-3264601FDB01}" dt="2025-08-18T06:32:22.885" v="1949" actId="478"/>
          <ac:graphicFrameMkLst>
            <pc:docMk/>
            <pc:sldMk cId="4179404933" sldId="318"/>
            <ac:graphicFrameMk id="9" creationId="{6EE1D9C1-0666-9FF5-710D-77DE3AB7B2B9}"/>
          </ac:graphicFrameMkLst>
        </pc:graphicFrameChg>
        <pc:graphicFrameChg chg="add mod modGraphic">
          <ac:chgData name="Riman Mandal" userId="90468ab2-e22f-4b7b-9bf9-afa16243aaf4" providerId="ADAL" clId="{0CC86355-9EF9-40BA-908C-3264601FDB01}" dt="2025-08-18T06:33:54.662" v="1982" actId="207"/>
          <ac:graphicFrameMkLst>
            <pc:docMk/>
            <pc:sldMk cId="4179404933" sldId="318"/>
            <ac:graphicFrameMk id="10" creationId="{5FBEE102-522D-BF98-806B-0602E7B16C0F}"/>
          </ac:graphicFrameMkLst>
        </pc:graphicFrameChg>
        <pc:graphicFrameChg chg="del">
          <ac:chgData name="Riman Mandal" userId="90468ab2-e22f-4b7b-9bf9-afa16243aaf4" providerId="ADAL" clId="{0CC86355-9EF9-40BA-908C-3264601FDB01}" dt="2025-08-18T06:25:41.336" v="1849" actId="478"/>
          <ac:graphicFrameMkLst>
            <pc:docMk/>
            <pc:sldMk cId="4179404933" sldId="318"/>
            <ac:graphicFrameMk id="21" creationId="{8EE219FE-DD0C-BC84-34CA-BA661BA486DA}"/>
          </ac:graphicFrameMkLst>
        </pc:graphicFrameChg>
      </pc:sldChg>
      <pc:sldChg chg="addSp delSp modSp add mod">
        <pc:chgData name="Riman Mandal" userId="90468ab2-e22f-4b7b-9bf9-afa16243aaf4" providerId="ADAL" clId="{0CC86355-9EF9-40BA-908C-3264601FDB01}" dt="2025-08-18T06:35:32.696" v="1994" actId="1076"/>
        <pc:sldMkLst>
          <pc:docMk/>
          <pc:sldMk cId="644626532" sldId="319"/>
        </pc:sldMkLst>
        <pc:spChg chg="add del mod">
          <ac:chgData name="Riman Mandal" userId="90468ab2-e22f-4b7b-9bf9-afa16243aaf4" providerId="ADAL" clId="{0CC86355-9EF9-40BA-908C-3264601FDB01}" dt="2025-08-18T06:35:04.798" v="1987" actId="478"/>
          <ac:spMkLst>
            <pc:docMk/>
            <pc:sldMk cId="644626532" sldId="319"/>
            <ac:spMk id="3" creationId="{8E3D0ED9-D5E9-590F-34B5-1A94ACBFA381}"/>
          </ac:spMkLst>
        </pc:spChg>
        <pc:spChg chg="del">
          <ac:chgData name="Riman Mandal" userId="90468ab2-e22f-4b7b-9bf9-afa16243aaf4" providerId="ADAL" clId="{0CC86355-9EF9-40BA-908C-3264601FDB01}" dt="2025-08-18T06:35:09.245" v="1988" actId="478"/>
          <ac:spMkLst>
            <pc:docMk/>
            <pc:sldMk cId="644626532" sldId="319"/>
            <ac:spMk id="4" creationId="{85466F4E-0272-A3DA-6E18-81732DBC5083}"/>
          </ac:spMkLst>
        </pc:spChg>
        <pc:spChg chg="del">
          <ac:chgData name="Riman Mandal" userId="90468ab2-e22f-4b7b-9bf9-afa16243aaf4" providerId="ADAL" clId="{0CC86355-9EF9-40BA-908C-3264601FDB01}" dt="2025-08-18T06:35:00.199" v="1986" actId="478"/>
          <ac:spMkLst>
            <pc:docMk/>
            <pc:sldMk cId="644626532" sldId="319"/>
            <ac:spMk id="5" creationId="{1618E50D-A6A6-05A1-4B83-23EA3D3D98B7}"/>
          </ac:spMkLst>
        </pc:spChg>
        <pc:spChg chg="mod">
          <ac:chgData name="Riman Mandal" userId="90468ab2-e22f-4b7b-9bf9-afa16243aaf4" providerId="ADAL" clId="{0CC86355-9EF9-40BA-908C-3264601FDB01}" dt="2025-08-18T06:35:24.012" v="1992" actId="26606"/>
          <ac:spMkLst>
            <pc:docMk/>
            <pc:sldMk cId="644626532" sldId="319"/>
            <ac:spMk id="6" creationId="{27ADB977-342C-AE84-8345-A7EDA8602CEF}"/>
          </ac:spMkLst>
        </pc:spChg>
        <pc:spChg chg="mod">
          <ac:chgData name="Riman Mandal" userId="90468ab2-e22f-4b7b-9bf9-afa16243aaf4" providerId="ADAL" clId="{0CC86355-9EF9-40BA-908C-3264601FDB01}" dt="2025-08-18T06:35:24.012" v="1992" actId="26606"/>
          <ac:spMkLst>
            <pc:docMk/>
            <pc:sldMk cId="644626532" sldId="319"/>
            <ac:spMk id="7" creationId="{8CB4E9D1-73A9-E1DF-2CFC-596B48216AD4}"/>
          </ac:spMkLst>
        </pc:spChg>
        <pc:spChg chg="add del">
          <ac:chgData name="Riman Mandal" userId="90468ab2-e22f-4b7b-9bf9-afa16243aaf4" providerId="ADAL" clId="{0CC86355-9EF9-40BA-908C-3264601FDB01}" dt="2025-08-18T06:35:24.012" v="1992" actId="26606"/>
          <ac:spMkLst>
            <pc:docMk/>
            <pc:sldMk cId="644626532" sldId="319"/>
            <ac:spMk id="8" creationId="{38292E6D-CD89-AD27-B292-8AD3C29EC8B3}"/>
          </ac:spMkLst>
        </pc:spChg>
        <pc:spChg chg="del">
          <ac:chgData name="Riman Mandal" userId="90468ab2-e22f-4b7b-9bf9-afa16243aaf4" providerId="ADAL" clId="{0CC86355-9EF9-40BA-908C-3264601FDB01}" dt="2025-08-18T06:35:12.061" v="1989" actId="478"/>
          <ac:spMkLst>
            <pc:docMk/>
            <pc:sldMk cId="644626532" sldId="319"/>
            <ac:spMk id="16" creationId="{A7665BB9-E789-DA1A-84C2-EB3D961DFF7F}"/>
          </ac:spMkLst>
        </pc:spChg>
        <pc:spChg chg="add del">
          <ac:chgData name="Riman Mandal" userId="90468ab2-e22f-4b7b-9bf9-afa16243aaf4" providerId="ADAL" clId="{0CC86355-9EF9-40BA-908C-3264601FDB01}" dt="2025-08-18T06:35:24.012" v="1992" actId="26606"/>
          <ac:spMkLst>
            <pc:docMk/>
            <pc:sldMk cId="644626532" sldId="319"/>
            <ac:spMk id="24" creationId="{8950AD4C-6AF3-49F8-94E1-DBCAFB39478B}"/>
          </ac:spMkLst>
        </pc:spChg>
        <pc:spChg chg="add del">
          <ac:chgData name="Riman Mandal" userId="90468ab2-e22f-4b7b-9bf9-afa16243aaf4" providerId="ADAL" clId="{0CC86355-9EF9-40BA-908C-3264601FDB01}" dt="2025-08-18T06:35:24.012" v="1992" actId="26606"/>
          <ac:spMkLst>
            <pc:docMk/>
            <pc:sldMk cId="644626532" sldId="319"/>
            <ac:spMk id="26" creationId="{4F359677-6547-4AEF-BE61-1F63509981D5}"/>
          </ac:spMkLst>
        </pc:spChg>
        <pc:spChg chg="add del">
          <ac:chgData name="Riman Mandal" userId="90468ab2-e22f-4b7b-9bf9-afa16243aaf4" providerId="ADAL" clId="{0CC86355-9EF9-40BA-908C-3264601FDB01}" dt="2025-08-18T06:35:24.012" v="1992" actId="26606"/>
          <ac:spMkLst>
            <pc:docMk/>
            <pc:sldMk cId="644626532" sldId="319"/>
            <ac:spMk id="28" creationId="{E03EB81F-53EA-4ACC-A424-38FB58A73C22}"/>
          </ac:spMkLst>
        </pc:spChg>
        <pc:spChg chg="add del">
          <ac:chgData name="Riman Mandal" userId="90468ab2-e22f-4b7b-9bf9-afa16243aaf4" providerId="ADAL" clId="{0CC86355-9EF9-40BA-908C-3264601FDB01}" dt="2025-08-18T06:35:24.012" v="1992" actId="26606"/>
          <ac:spMkLst>
            <pc:docMk/>
            <pc:sldMk cId="644626532" sldId="319"/>
            <ac:spMk id="30" creationId="{8E7A830E-EB82-4D23-B515-44E41D56430D}"/>
          </ac:spMkLst>
        </pc:spChg>
        <pc:spChg chg="add del">
          <ac:chgData name="Riman Mandal" userId="90468ab2-e22f-4b7b-9bf9-afa16243aaf4" providerId="ADAL" clId="{0CC86355-9EF9-40BA-908C-3264601FDB01}" dt="2025-08-18T06:35:24.012" v="1992" actId="26606"/>
          <ac:spMkLst>
            <pc:docMk/>
            <pc:sldMk cId="644626532" sldId="319"/>
            <ac:spMk id="32" creationId="{515AACE5-C50C-49EE-BD63-88D28D469823}"/>
          </ac:spMkLst>
        </pc:spChg>
        <pc:spChg chg="add del">
          <ac:chgData name="Riman Mandal" userId="90468ab2-e22f-4b7b-9bf9-afa16243aaf4" providerId="ADAL" clId="{0CC86355-9EF9-40BA-908C-3264601FDB01}" dt="2025-08-18T06:35:24.012" v="1992" actId="26606"/>
          <ac:spMkLst>
            <pc:docMk/>
            <pc:sldMk cId="644626532" sldId="319"/>
            <ac:spMk id="34" creationId="{4311BE2A-DAA1-49F6-83F6-3D543B8EA4A7}"/>
          </ac:spMkLst>
        </pc:spChg>
        <pc:picChg chg="add mod ord">
          <ac:chgData name="Riman Mandal" userId="90468ab2-e22f-4b7b-9bf9-afa16243aaf4" providerId="ADAL" clId="{0CC86355-9EF9-40BA-908C-3264601FDB01}" dt="2025-08-18T06:35:32.696" v="1994" actId="1076"/>
          <ac:picMkLst>
            <pc:docMk/>
            <pc:sldMk cId="644626532" sldId="319"/>
            <ac:picMk id="19" creationId="{DC0AE76D-0FA9-E915-7234-B5D62A7373FA}"/>
          </ac:picMkLst>
        </pc:picChg>
      </pc:sldChg>
      <pc:sldChg chg="new del">
        <pc:chgData name="Riman Mandal" userId="90468ab2-e22f-4b7b-9bf9-afa16243aaf4" providerId="ADAL" clId="{0CC86355-9EF9-40BA-908C-3264601FDB01}" dt="2025-08-18T06:34:52.791" v="1984" actId="680"/>
        <pc:sldMkLst>
          <pc:docMk/>
          <pc:sldMk cId="2791794333" sldId="319"/>
        </pc:sldMkLst>
      </pc:sldChg>
      <pc:sldChg chg="delSp modSp add del mod">
        <pc:chgData name="Riman Mandal" userId="90468ab2-e22f-4b7b-9bf9-afa16243aaf4" providerId="ADAL" clId="{0CC86355-9EF9-40BA-908C-3264601FDB01}" dt="2025-08-18T06:48:21.544" v="2027" actId="47"/>
        <pc:sldMkLst>
          <pc:docMk/>
          <pc:sldMk cId="1919598418" sldId="320"/>
        </pc:sldMkLst>
        <pc:spChg chg="mod">
          <ac:chgData name="Riman Mandal" userId="90468ab2-e22f-4b7b-9bf9-afa16243aaf4" providerId="ADAL" clId="{0CC86355-9EF9-40BA-908C-3264601FDB01}" dt="2025-08-18T06:47:10.177" v="2013" actId="20577"/>
          <ac:spMkLst>
            <pc:docMk/>
            <pc:sldMk cId="1919598418" sldId="320"/>
            <ac:spMk id="12" creationId="{D6A91F9B-F514-6184-73D0-003C6C2A853A}"/>
          </ac:spMkLst>
        </pc:spChg>
        <pc:picChg chg="del">
          <ac:chgData name="Riman Mandal" userId="90468ab2-e22f-4b7b-9bf9-afa16243aaf4" providerId="ADAL" clId="{0CC86355-9EF9-40BA-908C-3264601FDB01}" dt="2025-08-18T06:47:22.745" v="2014" actId="478"/>
          <ac:picMkLst>
            <pc:docMk/>
            <pc:sldMk cId="1919598418" sldId="320"/>
            <ac:picMk id="9" creationId="{3D8CFE10-ECF1-AF9A-DF74-D73615B6B92B}"/>
          </ac:picMkLst>
        </pc:picChg>
      </pc:sldChg>
      <pc:sldChg chg="add del">
        <pc:chgData name="Riman Mandal" userId="90468ab2-e22f-4b7b-9bf9-afa16243aaf4" providerId="ADAL" clId="{0CC86355-9EF9-40BA-908C-3264601FDB01}" dt="2025-08-18T06:48:11.712" v="2026" actId="47"/>
        <pc:sldMkLst>
          <pc:docMk/>
          <pc:sldMk cId="1982046986" sldId="321"/>
        </pc:sldMkLst>
      </pc:sldChg>
      <pc:sldChg chg="modSp add mod">
        <pc:chgData name="Riman Mandal" userId="90468ab2-e22f-4b7b-9bf9-afa16243aaf4" providerId="ADAL" clId="{0CC86355-9EF9-40BA-908C-3264601FDB01}" dt="2025-08-18T06:54:41.287" v="2055" actId="20577"/>
        <pc:sldMkLst>
          <pc:docMk/>
          <pc:sldMk cId="3783259317" sldId="322"/>
        </pc:sldMkLst>
        <pc:spChg chg="mod">
          <ac:chgData name="Riman Mandal" userId="90468ab2-e22f-4b7b-9bf9-afa16243aaf4" providerId="ADAL" clId="{0CC86355-9EF9-40BA-908C-3264601FDB01}" dt="2025-08-18T06:54:41.287" v="2055" actId="20577"/>
          <ac:spMkLst>
            <pc:docMk/>
            <pc:sldMk cId="3783259317" sldId="322"/>
            <ac:spMk id="12" creationId="{E8E11813-424E-1044-A511-F5073DA7E307}"/>
          </ac:spMkLst>
        </pc:spChg>
        <pc:spChg chg="mod">
          <ac:chgData name="Riman Mandal" userId="90468ab2-e22f-4b7b-9bf9-afa16243aaf4" providerId="ADAL" clId="{0CC86355-9EF9-40BA-908C-3264601FDB01}" dt="2025-08-18T06:47:45.070" v="2019" actId="20577"/>
          <ac:spMkLst>
            <pc:docMk/>
            <pc:sldMk cId="3783259317" sldId="322"/>
            <ac:spMk id="14" creationId="{39584F2C-5CBA-5D40-4071-4E6B16CD77FF}"/>
          </ac:spMkLst>
        </pc:spChg>
        <pc:spChg chg="mod">
          <ac:chgData name="Riman Mandal" userId="90468ab2-e22f-4b7b-9bf9-afa16243aaf4" providerId="ADAL" clId="{0CC86355-9EF9-40BA-908C-3264601FDB01}" dt="2025-08-18T06:47:42.809" v="2018"/>
          <ac:spMkLst>
            <pc:docMk/>
            <pc:sldMk cId="3783259317" sldId="322"/>
            <ac:spMk id="16" creationId="{41CCDC37-E531-FB74-1CB2-A5C8AD7CA5EA}"/>
          </ac:spMkLst>
        </pc:spChg>
        <pc:spChg chg="mod">
          <ac:chgData name="Riman Mandal" userId="90468ab2-e22f-4b7b-9bf9-afa16243aaf4" providerId="ADAL" clId="{0CC86355-9EF9-40BA-908C-3264601FDB01}" dt="2025-08-18T06:47:53.190" v="2024" actId="20577"/>
          <ac:spMkLst>
            <pc:docMk/>
            <pc:sldMk cId="3783259317" sldId="322"/>
            <ac:spMk id="18" creationId="{34238C29-4C14-8C2F-67AA-5E096A77181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D251F-A7A3-4D25-B004-4241BE03EDC3}"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FBD6BAB-0140-48B9-9073-E08FDCB01885}">
      <dgm:prSet custT="1"/>
      <dgm:spPr/>
      <dgm:t>
        <a:bodyPr/>
        <a:lstStyle/>
        <a:p>
          <a:r>
            <a:rPr lang="en-US" sz="3600" dirty="0"/>
            <a:t>Explain single and multidimensional arrays with examples</a:t>
          </a:r>
        </a:p>
      </dgm:t>
    </dgm:pt>
    <dgm:pt modelId="{A7069F57-F0E9-4BC0-BE1B-B8F059C9E5B6}" type="parTrans" cxnId="{32A129EE-3813-43B6-AF53-E9A6D3182FA2}">
      <dgm:prSet/>
      <dgm:spPr/>
      <dgm:t>
        <a:bodyPr/>
        <a:lstStyle/>
        <a:p>
          <a:endParaRPr lang="en-US"/>
        </a:p>
      </dgm:t>
    </dgm:pt>
    <dgm:pt modelId="{0715BA3E-6351-4C71-A2A0-855403651045}" type="sibTrans" cxnId="{32A129EE-3813-43B6-AF53-E9A6D3182FA2}">
      <dgm:prSet/>
      <dgm:spPr/>
      <dgm:t>
        <a:bodyPr/>
        <a:lstStyle/>
        <a:p>
          <a:endParaRPr lang="en-US"/>
        </a:p>
      </dgm:t>
    </dgm:pt>
    <dgm:pt modelId="{A3B4F848-7886-4B10-8E34-39E0B844A474}">
      <dgm:prSet custT="1"/>
      <dgm:spPr/>
      <dgm:t>
        <a:bodyPr/>
        <a:lstStyle/>
        <a:p>
          <a:pPr>
            <a:tabLst>
              <a:tab pos="5994400" algn="l"/>
            </a:tabLst>
          </a:pPr>
          <a:r>
            <a:rPr lang="en-US" sz="3600" dirty="0"/>
            <a:t>Differentiate row-major and column-major array representation</a:t>
          </a:r>
        </a:p>
      </dgm:t>
    </dgm:pt>
    <dgm:pt modelId="{421929F8-4756-4702-AAD7-7A5185D82904}" type="parTrans" cxnId="{10F4C3C1-D8D4-465A-A58C-B8F418AC919B}">
      <dgm:prSet/>
      <dgm:spPr/>
      <dgm:t>
        <a:bodyPr/>
        <a:lstStyle/>
        <a:p>
          <a:endParaRPr lang="en-US"/>
        </a:p>
      </dgm:t>
    </dgm:pt>
    <dgm:pt modelId="{3DE2F17F-758E-4FA7-AB6B-444F38F1FFC4}" type="sibTrans" cxnId="{10F4C3C1-D8D4-465A-A58C-B8F418AC919B}">
      <dgm:prSet/>
      <dgm:spPr/>
      <dgm:t>
        <a:bodyPr/>
        <a:lstStyle/>
        <a:p>
          <a:endParaRPr lang="en-US"/>
        </a:p>
      </dgm:t>
    </dgm:pt>
    <dgm:pt modelId="{BCA40D55-9F97-4CA4-8859-68C842EAE88F}" type="pres">
      <dgm:prSet presAssocID="{B7ED251F-A7A3-4D25-B004-4241BE03EDC3}" presName="Name0" presStyleCnt="0">
        <dgm:presLayoutVars>
          <dgm:dir/>
          <dgm:animLvl val="lvl"/>
          <dgm:resizeHandles val="exact"/>
        </dgm:presLayoutVars>
      </dgm:prSet>
      <dgm:spPr/>
    </dgm:pt>
    <dgm:pt modelId="{3450E454-19DE-4E8A-ADE0-3AFF41C6C69B}" type="pres">
      <dgm:prSet presAssocID="{A3B4F848-7886-4B10-8E34-39E0B844A474}" presName="boxAndChildren" presStyleCnt="0"/>
      <dgm:spPr/>
    </dgm:pt>
    <dgm:pt modelId="{9F756ADD-FC73-43E2-8907-B49F92DEF8EA}" type="pres">
      <dgm:prSet presAssocID="{A3B4F848-7886-4B10-8E34-39E0B844A474}" presName="parentTextBox" presStyleLbl="node1" presStyleIdx="0" presStyleCnt="2"/>
      <dgm:spPr/>
    </dgm:pt>
    <dgm:pt modelId="{33B2812D-626E-40CB-8956-89B965634A15}" type="pres">
      <dgm:prSet presAssocID="{0715BA3E-6351-4C71-A2A0-855403651045}" presName="sp" presStyleCnt="0"/>
      <dgm:spPr/>
    </dgm:pt>
    <dgm:pt modelId="{14438BF2-0C50-4C1B-A99E-B1909E184016}" type="pres">
      <dgm:prSet presAssocID="{DFBD6BAB-0140-48B9-9073-E08FDCB01885}" presName="arrowAndChildren" presStyleCnt="0"/>
      <dgm:spPr/>
    </dgm:pt>
    <dgm:pt modelId="{0E541A4F-E68B-477F-BCA6-83AC868DBBCC}" type="pres">
      <dgm:prSet presAssocID="{DFBD6BAB-0140-48B9-9073-E08FDCB01885}" presName="parentTextArrow" presStyleLbl="node1" presStyleIdx="1" presStyleCnt="2"/>
      <dgm:spPr/>
    </dgm:pt>
  </dgm:ptLst>
  <dgm:cxnLst>
    <dgm:cxn modelId="{7186EF2C-C889-49EC-A156-5A68AD0A3CF6}" type="presOf" srcId="{DFBD6BAB-0140-48B9-9073-E08FDCB01885}" destId="{0E541A4F-E68B-477F-BCA6-83AC868DBBCC}" srcOrd="0" destOrd="0" presId="urn:microsoft.com/office/officeart/2005/8/layout/process4"/>
    <dgm:cxn modelId="{BFCB0464-37EB-4B41-A633-D832506204D5}" type="presOf" srcId="{A3B4F848-7886-4B10-8E34-39E0B844A474}" destId="{9F756ADD-FC73-43E2-8907-B49F92DEF8EA}" srcOrd="0" destOrd="0" presId="urn:microsoft.com/office/officeart/2005/8/layout/process4"/>
    <dgm:cxn modelId="{602ADD9D-D77C-4864-85DE-6F786E0BA06C}" type="presOf" srcId="{B7ED251F-A7A3-4D25-B004-4241BE03EDC3}" destId="{BCA40D55-9F97-4CA4-8859-68C842EAE88F}" srcOrd="0" destOrd="0" presId="urn:microsoft.com/office/officeart/2005/8/layout/process4"/>
    <dgm:cxn modelId="{10F4C3C1-D8D4-465A-A58C-B8F418AC919B}" srcId="{B7ED251F-A7A3-4D25-B004-4241BE03EDC3}" destId="{A3B4F848-7886-4B10-8E34-39E0B844A474}" srcOrd="1" destOrd="0" parTransId="{421929F8-4756-4702-AAD7-7A5185D82904}" sibTransId="{3DE2F17F-758E-4FA7-AB6B-444F38F1FFC4}"/>
    <dgm:cxn modelId="{32A129EE-3813-43B6-AF53-E9A6D3182FA2}" srcId="{B7ED251F-A7A3-4D25-B004-4241BE03EDC3}" destId="{DFBD6BAB-0140-48B9-9073-E08FDCB01885}" srcOrd="0" destOrd="0" parTransId="{A7069F57-F0E9-4BC0-BE1B-B8F059C9E5B6}" sibTransId="{0715BA3E-6351-4C71-A2A0-855403651045}"/>
    <dgm:cxn modelId="{9860929F-5D96-4F82-A2F6-03F0C13F45CA}" type="presParOf" srcId="{BCA40D55-9F97-4CA4-8859-68C842EAE88F}" destId="{3450E454-19DE-4E8A-ADE0-3AFF41C6C69B}" srcOrd="0" destOrd="0" presId="urn:microsoft.com/office/officeart/2005/8/layout/process4"/>
    <dgm:cxn modelId="{81075B5D-B3C8-4153-A2C9-6C4D6353CB34}" type="presParOf" srcId="{3450E454-19DE-4E8A-ADE0-3AFF41C6C69B}" destId="{9F756ADD-FC73-43E2-8907-B49F92DEF8EA}" srcOrd="0" destOrd="0" presId="urn:microsoft.com/office/officeart/2005/8/layout/process4"/>
    <dgm:cxn modelId="{8914EA88-2853-4546-98B8-ABA4ED7CAF84}" type="presParOf" srcId="{BCA40D55-9F97-4CA4-8859-68C842EAE88F}" destId="{33B2812D-626E-40CB-8956-89B965634A15}" srcOrd="1" destOrd="0" presId="urn:microsoft.com/office/officeart/2005/8/layout/process4"/>
    <dgm:cxn modelId="{205F827C-DA08-4001-BBA3-EAB63BA21781}" type="presParOf" srcId="{BCA40D55-9F97-4CA4-8859-68C842EAE88F}" destId="{14438BF2-0C50-4C1B-A99E-B1909E184016}" srcOrd="2" destOrd="0" presId="urn:microsoft.com/office/officeart/2005/8/layout/process4"/>
    <dgm:cxn modelId="{A6891BF9-7CFD-4CF1-B514-10FEBA6D9D6A}" type="presParOf" srcId="{14438BF2-0C50-4C1B-A99E-B1909E184016}" destId="{0E541A4F-E68B-477F-BCA6-83AC868DBBC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FD08B9-148E-405D-BD0C-E7D267968F8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6600A1D-113B-4465-8BA7-3880C31A3782}">
      <dgm:prSet custT="1"/>
      <dgm:spPr/>
      <dgm:t>
        <a:bodyPr/>
        <a:lstStyle/>
        <a:p>
          <a:r>
            <a:rPr lang="en-US" sz="1600" dirty="0"/>
            <a:t>1. Marks of Students: Store marks of 40 students in one subject.</a:t>
          </a:r>
        </a:p>
      </dgm:t>
    </dgm:pt>
    <dgm:pt modelId="{23760A09-0FF4-44C5-92A9-81F41FC93BF8}" type="parTrans" cxnId="{87F1AB94-51DA-40BB-A569-ABAB38049EAA}">
      <dgm:prSet/>
      <dgm:spPr/>
      <dgm:t>
        <a:bodyPr/>
        <a:lstStyle/>
        <a:p>
          <a:endParaRPr lang="en-US" sz="1600"/>
        </a:p>
      </dgm:t>
    </dgm:pt>
    <dgm:pt modelId="{4994A657-7AA9-41AE-9F23-B15E6E149C1E}" type="sibTrans" cxnId="{87F1AB94-51DA-40BB-A569-ABAB38049EAA}">
      <dgm:prSet/>
      <dgm:spPr/>
      <dgm:t>
        <a:bodyPr/>
        <a:lstStyle/>
        <a:p>
          <a:endParaRPr lang="en-US" sz="1600"/>
        </a:p>
      </dgm:t>
    </dgm:pt>
    <dgm:pt modelId="{49D65F11-8A23-46D3-8F26-46BAC88C9B52}">
      <dgm:prSet custT="1"/>
      <dgm:spPr/>
      <dgm:t>
        <a:bodyPr/>
        <a:lstStyle/>
        <a:p>
          <a:r>
            <a:rPr lang="en-US" sz="1600" dirty="0"/>
            <a:t>2. Weekly Timetable: 7 days × 6 periods per day.</a:t>
          </a:r>
        </a:p>
      </dgm:t>
    </dgm:pt>
    <dgm:pt modelId="{D637839B-691F-4C5B-B296-E2834DC5F06E}" type="parTrans" cxnId="{764E6D0F-26EA-446A-A96F-BC91C9686E9F}">
      <dgm:prSet/>
      <dgm:spPr/>
      <dgm:t>
        <a:bodyPr/>
        <a:lstStyle/>
        <a:p>
          <a:endParaRPr lang="en-US" sz="1600"/>
        </a:p>
      </dgm:t>
    </dgm:pt>
    <dgm:pt modelId="{AE8AD36B-CA20-43F1-9989-490705486320}" type="sibTrans" cxnId="{764E6D0F-26EA-446A-A96F-BC91C9686E9F}">
      <dgm:prSet/>
      <dgm:spPr/>
      <dgm:t>
        <a:bodyPr/>
        <a:lstStyle/>
        <a:p>
          <a:endParaRPr lang="en-US" sz="1600"/>
        </a:p>
      </dgm:t>
    </dgm:pt>
    <dgm:pt modelId="{A7B24D91-79A2-4833-837C-3B014EC9D0FC}">
      <dgm:prSet custT="1"/>
      <dgm:spPr/>
      <dgm:t>
        <a:bodyPr/>
        <a:lstStyle/>
        <a:p>
          <a:r>
            <a:rPr lang="en-US" sz="1600" dirty="0"/>
            <a:t>3. Image Storage: Height × Width × RGB values. </a:t>
          </a:r>
        </a:p>
      </dgm:t>
    </dgm:pt>
    <dgm:pt modelId="{8D97F141-D2ED-4EAC-A04B-E48925E128D8}" type="parTrans" cxnId="{D1AA33B2-D2A0-491D-81AA-4046E28E0131}">
      <dgm:prSet/>
      <dgm:spPr/>
      <dgm:t>
        <a:bodyPr/>
        <a:lstStyle/>
        <a:p>
          <a:endParaRPr lang="en-US" sz="1600"/>
        </a:p>
      </dgm:t>
    </dgm:pt>
    <dgm:pt modelId="{FFD4AD83-6A71-4235-B900-52BDDFC360FD}" type="sibTrans" cxnId="{D1AA33B2-D2A0-491D-81AA-4046E28E0131}">
      <dgm:prSet/>
      <dgm:spPr/>
      <dgm:t>
        <a:bodyPr/>
        <a:lstStyle/>
        <a:p>
          <a:endParaRPr lang="en-US" sz="1600"/>
        </a:p>
      </dgm:t>
    </dgm:pt>
    <dgm:pt modelId="{04DE7892-32D0-4FED-8CAB-E8537F06563E}">
      <dgm:prSet custT="1"/>
      <dgm:spPr/>
      <dgm:t>
        <a:bodyPr/>
        <a:lstStyle/>
        <a:p>
          <a:r>
            <a:rPr lang="en-US" sz="1600" dirty="0"/>
            <a:t>4. Weather Data: Daily temperature readings for 365 days.</a:t>
          </a:r>
        </a:p>
      </dgm:t>
    </dgm:pt>
    <dgm:pt modelId="{08F9A9C6-D3A4-46BE-A55E-306D5C1D22D4}" type="parTrans" cxnId="{2080DFAC-B6DD-42D1-8B4C-34902883FF0F}">
      <dgm:prSet/>
      <dgm:spPr/>
      <dgm:t>
        <a:bodyPr/>
        <a:lstStyle/>
        <a:p>
          <a:endParaRPr lang="en-US" sz="1600"/>
        </a:p>
      </dgm:t>
    </dgm:pt>
    <dgm:pt modelId="{430A4320-9AA0-4D35-813F-D96A2AEB66BD}" type="sibTrans" cxnId="{2080DFAC-B6DD-42D1-8B4C-34902883FF0F}">
      <dgm:prSet/>
      <dgm:spPr/>
      <dgm:t>
        <a:bodyPr/>
        <a:lstStyle/>
        <a:p>
          <a:endParaRPr lang="en-US" sz="1600"/>
        </a:p>
      </dgm:t>
    </dgm:pt>
    <dgm:pt modelId="{A1D933F7-F705-4BCA-A51A-610F874C62C1}">
      <dgm:prSet custT="1"/>
      <dgm:spPr/>
      <dgm:t>
        <a:bodyPr/>
        <a:lstStyle/>
        <a:p>
          <a:r>
            <a:rPr lang="en-US" sz="1600" dirty="0"/>
            <a:t>5. Rubik’s Cube: 3D coordinates (x, y, z) with colors.</a:t>
          </a:r>
        </a:p>
      </dgm:t>
    </dgm:pt>
    <dgm:pt modelId="{43B397B3-4D54-4AC4-815A-B22973BE8D5F}" type="parTrans" cxnId="{10153119-53B0-4358-85E9-EAC2799FB783}">
      <dgm:prSet/>
      <dgm:spPr/>
      <dgm:t>
        <a:bodyPr/>
        <a:lstStyle/>
        <a:p>
          <a:endParaRPr lang="en-US" sz="1600"/>
        </a:p>
      </dgm:t>
    </dgm:pt>
    <dgm:pt modelId="{CBF38CC3-73F6-48E0-94CC-A17B70897AE8}" type="sibTrans" cxnId="{10153119-53B0-4358-85E9-EAC2799FB783}">
      <dgm:prSet/>
      <dgm:spPr/>
      <dgm:t>
        <a:bodyPr/>
        <a:lstStyle/>
        <a:p>
          <a:endParaRPr lang="en-US" sz="1600"/>
        </a:p>
      </dgm:t>
    </dgm:pt>
    <dgm:pt modelId="{4BECF182-603E-4263-9CB8-19B654128797}">
      <dgm:prSet custT="1"/>
      <dgm:spPr/>
      <dgm:t>
        <a:bodyPr/>
        <a:lstStyle/>
        <a:p>
          <a:r>
            <a:rPr lang="en-US" sz="1600" dirty="0"/>
            <a:t>6. Student Records: Roll number, name, and 5 subject marks of 50 students.</a:t>
          </a:r>
        </a:p>
      </dgm:t>
    </dgm:pt>
    <dgm:pt modelId="{C1B5091A-6529-4710-BFA4-2361EB27FD91}" type="parTrans" cxnId="{85D847AB-8495-451F-A2E8-474AB2C10964}">
      <dgm:prSet/>
      <dgm:spPr/>
      <dgm:t>
        <a:bodyPr/>
        <a:lstStyle/>
        <a:p>
          <a:endParaRPr lang="en-US" sz="1600"/>
        </a:p>
      </dgm:t>
    </dgm:pt>
    <dgm:pt modelId="{7C013CCC-41CC-4667-A956-7E2E8A5E5500}" type="sibTrans" cxnId="{85D847AB-8495-451F-A2E8-474AB2C10964}">
      <dgm:prSet/>
      <dgm:spPr/>
      <dgm:t>
        <a:bodyPr/>
        <a:lstStyle/>
        <a:p>
          <a:endParaRPr lang="en-US" sz="1600"/>
        </a:p>
      </dgm:t>
    </dgm:pt>
    <dgm:pt modelId="{034EFEB0-88FB-4769-8235-FFB170926427}">
      <dgm:prSet custT="1"/>
      <dgm:spPr/>
      <dgm:t>
        <a:bodyPr/>
        <a:lstStyle/>
        <a:p>
          <a:r>
            <a:rPr lang="en-US" sz="1600" dirty="0"/>
            <a:t>7. Cinema Seat Booking : 15 rows × 20 columns.</a:t>
          </a:r>
        </a:p>
      </dgm:t>
    </dgm:pt>
    <dgm:pt modelId="{BB7C98AE-6A2B-4A0C-AD77-D1658085E65A}" type="parTrans" cxnId="{3E40E699-7834-4A81-A22F-BB83C9E4D4EA}">
      <dgm:prSet/>
      <dgm:spPr/>
      <dgm:t>
        <a:bodyPr/>
        <a:lstStyle/>
        <a:p>
          <a:endParaRPr lang="en-US" sz="1600"/>
        </a:p>
      </dgm:t>
    </dgm:pt>
    <dgm:pt modelId="{4A599A7F-80AC-4900-BE5E-D54F6362B825}" type="sibTrans" cxnId="{3E40E699-7834-4A81-A22F-BB83C9E4D4EA}">
      <dgm:prSet/>
      <dgm:spPr/>
      <dgm:t>
        <a:bodyPr/>
        <a:lstStyle/>
        <a:p>
          <a:endParaRPr lang="en-US" sz="1600"/>
        </a:p>
      </dgm:t>
    </dgm:pt>
    <dgm:pt modelId="{E55D5F26-2FD7-4C4B-BA2B-88022D1F8E26}">
      <dgm:prSet custT="1"/>
      <dgm:spPr/>
      <dgm:t>
        <a:bodyPr/>
        <a:lstStyle/>
        <a:p>
          <a:r>
            <a:rPr lang="en-US" sz="1600" dirty="0"/>
            <a:t>8. Video Storage: Frames of video, each frame = image (Height × Width × RGB).</a:t>
          </a:r>
        </a:p>
      </dgm:t>
    </dgm:pt>
    <dgm:pt modelId="{DD3802EF-5F7F-4CC4-819F-68D098454082}" type="parTrans" cxnId="{A02F6EBC-4A50-4000-85AD-4539BECF0B23}">
      <dgm:prSet/>
      <dgm:spPr/>
      <dgm:t>
        <a:bodyPr/>
        <a:lstStyle/>
        <a:p>
          <a:endParaRPr lang="en-US" sz="1600"/>
        </a:p>
      </dgm:t>
    </dgm:pt>
    <dgm:pt modelId="{AFE14312-0413-4022-957B-88AFAA077207}" type="sibTrans" cxnId="{A02F6EBC-4A50-4000-85AD-4539BECF0B23}">
      <dgm:prSet/>
      <dgm:spPr/>
      <dgm:t>
        <a:bodyPr/>
        <a:lstStyle/>
        <a:p>
          <a:endParaRPr lang="en-US" sz="1600"/>
        </a:p>
      </dgm:t>
    </dgm:pt>
    <dgm:pt modelId="{C821ACAC-568D-48CD-A204-2CDF406C9AB7}">
      <dgm:prSet custT="1"/>
      <dgm:spPr/>
      <dgm:t>
        <a:bodyPr/>
        <a:lstStyle/>
        <a:p>
          <a:r>
            <a:rPr lang="en-US" sz="1600" dirty="0"/>
            <a:t>9. Hospital Patient Data: Ward × Bed × Health parameters.</a:t>
          </a:r>
        </a:p>
      </dgm:t>
    </dgm:pt>
    <dgm:pt modelId="{FB8C4CFC-A089-4BE2-81EB-F665A1EEF586}" type="parTrans" cxnId="{8E44FFB7-0010-49ED-9D81-538AAB6C068D}">
      <dgm:prSet/>
      <dgm:spPr/>
      <dgm:t>
        <a:bodyPr/>
        <a:lstStyle/>
        <a:p>
          <a:endParaRPr lang="en-US" sz="1600"/>
        </a:p>
      </dgm:t>
    </dgm:pt>
    <dgm:pt modelId="{F85374F8-313C-4DF8-95D0-F8501A1A15AB}" type="sibTrans" cxnId="{8E44FFB7-0010-49ED-9D81-538AAB6C068D}">
      <dgm:prSet/>
      <dgm:spPr/>
      <dgm:t>
        <a:bodyPr/>
        <a:lstStyle/>
        <a:p>
          <a:endParaRPr lang="en-US" sz="1600"/>
        </a:p>
      </dgm:t>
    </dgm:pt>
    <dgm:pt modelId="{C5BBFCFC-B5AF-49E2-BEE0-9D13EE6E1B29}" type="pres">
      <dgm:prSet presAssocID="{63FD08B9-148E-405D-BD0C-E7D267968F8A}" presName="linear" presStyleCnt="0">
        <dgm:presLayoutVars>
          <dgm:animLvl val="lvl"/>
          <dgm:resizeHandles val="exact"/>
        </dgm:presLayoutVars>
      </dgm:prSet>
      <dgm:spPr/>
    </dgm:pt>
    <dgm:pt modelId="{086C23B0-3154-43EE-944F-A5ED90585EDF}" type="pres">
      <dgm:prSet presAssocID="{A6600A1D-113B-4465-8BA7-3880C31A3782}" presName="parentText" presStyleLbl="node1" presStyleIdx="0" presStyleCnt="9">
        <dgm:presLayoutVars>
          <dgm:chMax val="0"/>
          <dgm:bulletEnabled val="1"/>
        </dgm:presLayoutVars>
      </dgm:prSet>
      <dgm:spPr/>
    </dgm:pt>
    <dgm:pt modelId="{29095279-055C-4F94-8EFF-9A40A8C9B255}" type="pres">
      <dgm:prSet presAssocID="{4994A657-7AA9-41AE-9F23-B15E6E149C1E}" presName="spacer" presStyleCnt="0"/>
      <dgm:spPr/>
    </dgm:pt>
    <dgm:pt modelId="{7851FC44-3599-4987-AAF8-AF575586ABFE}" type="pres">
      <dgm:prSet presAssocID="{49D65F11-8A23-46D3-8F26-46BAC88C9B52}" presName="parentText" presStyleLbl="node1" presStyleIdx="1" presStyleCnt="9">
        <dgm:presLayoutVars>
          <dgm:chMax val="0"/>
          <dgm:bulletEnabled val="1"/>
        </dgm:presLayoutVars>
      </dgm:prSet>
      <dgm:spPr/>
    </dgm:pt>
    <dgm:pt modelId="{5DAC497A-E36E-45D7-95C7-1B3ED22FC325}" type="pres">
      <dgm:prSet presAssocID="{AE8AD36B-CA20-43F1-9989-490705486320}" presName="spacer" presStyleCnt="0"/>
      <dgm:spPr/>
    </dgm:pt>
    <dgm:pt modelId="{7454A3D8-71BA-42C4-A282-5A8F55F68A9D}" type="pres">
      <dgm:prSet presAssocID="{A7B24D91-79A2-4833-837C-3B014EC9D0FC}" presName="parentText" presStyleLbl="node1" presStyleIdx="2" presStyleCnt="9">
        <dgm:presLayoutVars>
          <dgm:chMax val="0"/>
          <dgm:bulletEnabled val="1"/>
        </dgm:presLayoutVars>
      </dgm:prSet>
      <dgm:spPr/>
    </dgm:pt>
    <dgm:pt modelId="{59A17729-D72E-4D67-B3C4-90BABAEB5AEE}" type="pres">
      <dgm:prSet presAssocID="{FFD4AD83-6A71-4235-B900-52BDDFC360FD}" presName="spacer" presStyleCnt="0"/>
      <dgm:spPr/>
    </dgm:pt>
    <dgm:pt modelId="{A4956853-9211-4604-9A36-7CC5F93E5DD5}" type="pres">
      <dgm:prSet presAssocID="{04DE7892-32D0-4FED-8CAB-E8537F06563E}" presName="parentText" presStyleLbl="node1" presStyleIdx="3" presStyleCnt="9">
        <dgm:presLayoutVars>
          <dgm:chMax val="0"/>
          <dgm:bulletEnabled val="1"/>
        </dgm:presLayoutVars>
      </dgm:prSet>
      <dgm:spPr/>
    </dgm:pt>
    <dgm:pt modelId="{FF4F5533-8B8F-450B-B671-68D56717AB53}" type="pres">
      <dgm:prSet presAssocID="{430A4320-9AA0-4D35-813F-D96A2AEB66BD}" presName="spacer" presStyleCnt="0"/>
      <dgm:spPr/>
    </dgm:pt>
    <dgm:pt modelId="{AF4CD8B9-E152-497D-ABD3-8CDC4444DCE2}" type="pres">
      <dgm:prSet presAssocID="{A1D933F7-F705-4BCA-A51A-610F874C62C1}" presName="parentText" presStyleLbl="node1" presStyleIdx="4" presStyleCnt="9">
        <dgm:presLayoutVars>
          <dgm:chMax val="0"/>
          <dgm:bulletEnabled val="1"/>
        </dgm:presLayoutVars>
      </dgm:prSet>
      <dgm:spPr/>
    </dgm:pt>
    <dgm:pt modelId="{4FC85ACF-A6EA-4896-9FBF-F0F0C5D52FA0}" type="pres">
      <dgm:prSet presAssocID="{CBF38CC3-73F6-48E0-94CC-A17B70897AE8}" presName="spacer" presStyleCnt="0"/>
      <dgm:spPr/>
    </dgm:pt>
    <dgm:pt modelId="{59D58F93-DF9D-4323-AA91-5778981C7C53}" type="pres">
      <dgm:prSet presAssocID="{4BECF182-603E-4263-9CB8-19B654128797}" presName="parentText" presStyleLbl="node1" presStyleIdx="5" presStyleCnt="9">
        <dgm:presLayoutVars>
          <dgm:chMax val="0"/>
          <dgm:bulletEnabled val="1"/>
        </dgm:presLayoutVars>
      </dgm:prSet>
      <dgm:spPr/>
    </dgm:pt>
    <dgm:pt modelId="{41102D19-9CEE-4697-B0BC-D605883C14D0}" type="pres">
      <dgm:prSet presAssocID="{7C013CCC-41CC-4667-A956-7E2E8A5E5500}" presName="spacer" presStyleCnt="0"/>
      <dgm:spPr/>
    </dgm:pt>
    <dgm:pt modelId="{FB69248A-12CC-4906-965E-06A4588AE2B2}" type="pres">
      <dgm:prSet presAssocID="{034EFEB0-88FB-4769-8235-FFB170926427}" presName="parentText" presStyleLbl="node1" presStyleIdx="6" presStyleCnt="9">
        <dgm:presLayoutVars>
          <dgm:chMax val="0"/>
          <dgm:bulletEnabled val="1"/>
        </dgm:presLayoutVars>
      </dgm:prSet>
      <dgm:spPr/>
    </dgm:pt>
    <dgm:pt modelId="{913BA10C-EF8A-4A23-B7EE-E727A6E53551}" type="pres">
      <dgm:prSet presAssocID="{4A599A7F-80AC-4900-BE5E-D54F6362B825}" presName="spacer" presStyleCnt="0"/>
      <dgm:spPr/>
    </dgm:pt>
    <dgm:pt modelId="{2CE9DAF5-5CA1-4D04-B108-0A528B898927}" type="pres">
      <dgm:prSet presAssocID="{E55D5F26-2FD7-4C4B-BA2B-88022D1F8E26}" presName="parentText" presStyleLbl="node1" presStyleIdx="7" presStyleCnt="9">
        <dgm:presLayoutVars>
          <dgm:chMax val="0"/>
          <dgm:bulletEnabled val="1"/>
        </dgm:presLayoutVars>
      </dgm:prSet>
      <dgm:spPr/>
    </dgm:pt>
    <dgm:pt modelId="{6B9684ED-CDEA-456D-BF94-2C16A5E9FEDE}" type="pres">
      <dgm:prSet presAssocID="{AFE14312-0413-4022-957B-88AFAA077207}" presName="spacer" presStyleCnt="0"/>
      <dgm:spPr/>
    </dgm:pt>
    <dgm:pt modelId="{CE928817-F800-4B29-871D-81520A8B6CF1}" type="pres">
      <dgm:prSet presAssocID="{C821ACAC-568D-48CD-A204-2CDF406C9AB7}" presName="parentText" presStyleLbl="node1" presStyleIdx="8" presStyleCnt="9">
        <dgm:presLayoutVars>
          <dgm:chMax val="0"/>
          <dgm:bulletEnabled val="1"/>
        </dgm:presLayoutVars>
      </dgm:prSet>
      <dgm:spPr/>
    </dgm:pt>
  </dgm:ptLst>
  <dgm:cxnLst>
    <dgm:cxn modelId="{764E6D0F-26EA-446A-A96F-BC91C9686E9F}" srcId="{63FD08B9-148E-405D-BD0C-E7D267968F8A}" destId="{49D65F11-8A23-46D3-8F26-46BAC88C9B52}" srcOrd="1" destOrd="0" parTransId="{D637839B-691F-4C5B-B296-E2834DC5F06E}" sibTransId="{AE8AD36B-CA20-43F1-9989-490705486320}"/>
    <dgm:cxn modelId="{B02C4312-115D-4B93-A79B-2114B49349E8}" type="presOf" srcId="{A7B24D91-79A2-4833-837C-3B014EC9D0FC}" destId="{7454A3D8-71BA-42C4-A282-5A8F55F68A9D}" srcOrd="0" destOrd="0" presId="urn:microsoft.com/office/officeart/2005/8/layout/vList2"/>
    <dgm:cxn modelId="{028CFD15-D291-470F-864B-7CCD60D79E3F}" type="presOf" srcId="{A6600A1D-113B-4465-8BA7-3880C31A3782}" destId="{086C23B0-3154-43EE-944F-A5ED90585EDF}" srcOrd="0" destOrd="0" presId="urn:microsoft.com/office/officeart/2005/8/layout/vList2"/>
    <dgm:cxn modelId="{10153119-53B0-4358-85E9-EAC2799FB783}" srcId="{63FD08B9-148E-405D-BD0C-E7D267968F8A}" destId="{A1D933F7-F705-4BCA-A51A-610F874C62C1}" srcOrd="4" destOrd="0" parTransId="{43B397B3-4D54-4AC4-815A-B22973BE8D5F}" sibTransId="{CBF38CC3-73F6-48E0-94CC-A17B70897AE8}"/>
    <dgm:cxn modelId="{0BCA9D20-CEAD-4AC7-9B0B-58A6F81B375E}" type="presOf" srcId="{034EFEB0-88FB-4769-8235-FFB170926427}" destId="{FB69248A-12CC-4906-965E-06A4588AE2B2}" srcOrd="0" destOrd="0" presId="urn:microsoft.com/office/officeart/2005/8/layout/vList2"/>
    <dgm:cxn modelId="{B0A7062C-621E-42D1-95DB-9956BD253A7E}" type="presOf" srcId="{C821ACAC-568D-48CD-A204-2CDF406C9AB7}" destId="{CE928817-F800-4B29-871D-81520A8B6CF1}" srcOrd="0" destOrd="0" presId="urn:microsoft.com/office/officeart/2005/8/layout/vList2"/>
    <dgm:cxn modelId="{0969AB32-C8B4-43BC-B5C7-9F4803DF683F}" type="presOf" srcId="{63FD08B9-148E-405D-BD0C-E7D267968F8A}" destId="{C5BBFCFC-B5AF-49E2-BEE0-9D13EE6E1B29}" srcOrd="0" destOrd="0" presId="urn:microsoft.com/office/officeart/2005/8/layout/vList2"/>
    <dgm:cxn modelId="{1BE05049-E7A2-4591-B7B3-89F367852F22}" type="presOf" srcId="{04DE7892-32D0-4FED-8CAB-E8537F06563E}" destId="{A4956853-9211-4604-9A36-7CC5F93E5DD5}" srcOrd="0" destOrd="0" presId="urn:microsoft.com/office/officeart/2005/8/layout/vList2"/>
    <dgm:cxn modelId="{990F6170-B3ED-4A14-BE4B-DF31060A6046}" type="presOf" srcId="{4BECF182-603E-4263-9CB8-19B654128797}" destId="{59D58F93-DF9D-4323-AA91-5778981C7C53}" srcOrd="0" destOrd="0" presId="urn:microsoft.com/office/officeart/2005/8/layout/vList2"/>
    <dgm:cxn modelId="{C5DE7C7A-C808-4A1D-9678-3F786C0E0FCC}" type="presOf" srcId="{49D65F11-8A23-46D3-8F26-46BAC88C9B52}" destId="{7851FC44-3599-4987-AAF8-AF575586ABFE}" srcOrd="0" destOrd="0" presId="urn:microsoft.com/office/officeart/2005/8/layout/vList2"/>
    <dgm:cxn modelId="{87F1AB94-51DA-40BB-A569-ABAB38049EAA}" srcId="{63FD08B9-148E-405D-BD0C-E7D267968F8A}" destId="{A6600A1D-113B-4465-8BA7-3880C31A3782}" srcOrd="0" destOrd="0" parTransId="{23760A09-0FF4-44C5-92A9-81F41FC93BF8}" sibTransId="{4994A657-7AA9-41AE-9F23-B15E6E149C1E}"/>
    <dgm:cxn modelId="{3E40E699-7834-4A81-A22F-BB83C9E4D4EA}" srcId="{63FD08B9-148E-405D-BD0C-E7D267968F8A}" destId="{034EFEB0-88FB-4769-8235-FFB170926427}" srcOrd="6" destOrd="0" parTransId="{BB7C98AE-6A2B-4A0C-AD77-D1658085E65A}" sibTransId="{4A599A7F-80AC-4900-BE5E-D54F6362B825}"/>
    <dgm:cxn modelId="{FF3D879D-F8DA-4D4B-ADF7-EE3700704ECD}" type="presOf" srcId="{A1D933F7-F705-4BCA-A51A-610F874C62C1}" destId="{AF4CD8B9-E152-497D-ABD3-8CDC4444DCE2}" srcOrd="0" destOrd="0" presId="urn:microsoft.com/office/officeart/2005/8/layout/vList2"/>
    <dgm:cxn modelId="{85D847AB-8495-451F-A2E8-474AB2C10964}" srcId="{63FD08B9-148E-405D-BD0C-E7D267968F8A}" destId="{4BECF182-603E-4263-9CB8-19B654128797}" srcOrd="5" destOrd="0" parTransId="{C1B5091A-6529-4710-BFA4-2361EB27FD91}" sibTransId="{7C013CCC-41CC-4667-A956-7E2E8A5E5500}"/>
    <dgm:cxn modelId="{2080DFAC-B6DD-42D1-8B4C-34902883FF0F}" srcId="{63FD08B9-148E-405D-BD0C-E7D267968F8A}" destId="{04DE7892-32D0-4FED-8CAB-E8537F06563E}" srcOrd="3" destOrd="0" parTransId="{08F9A9C6-D3A4-46BE-A55E-306D5C1D22D4}" sibTransId="{430A4320-9AA0-4D35-813F-D96A2AEB66BD}"/>
    <dgm:cxn modelId="{D1AA33B2-D2A0-491D-81AA-4046E28E0131}" srcId="{63FD08B9-148E-405D-BD0C-E7D267968F8A}" destId="{A7B24D91-79A2-4833-837C-3B014EC9D0FC}" srcOrd="2" destOrd="0" parTransId="{8D97F141-D2ED-4EAC-A04B-E48925E128D8}" sibTransId="{FFD4AD83-6A71-4235-B900-52BDDFC360FD}"/>
    <dgm:cxn modelId="{8E44FFB7-0010-49ED-9D81-538AAB6C068D}" srcId="{63FD08B9-148E-405D-BD0C-E7D267968F8A}" destId="{C821ACAC-568D-48CD-A204-2CDF406C9AB7}" srcOrd="8" destOrd="0" parTransId="{FB8C4CFC-A089-4BE2-81EB-F665A1EEF586}" sibTransId="{F85374F8-313C-4DF8-95D0-F8501A1A15AB}"/>
    <dgm:cxn modelId="{A02F6EBC-4A50-4000-85AD-4539BECF0B23}" srcId="{63FD08B9-148E-405D-BD0C-E7D267968F8A}" destId="{E55D5F26-2FD7-4C4B-BA2B-88022D1F8E26}" srcOrd="7" destOrd="0" parTransId="{DD3802EF-5F7F-4CC4-819F-68D098454082}" sibTransId="{AFE14312-0413-4022-957B-88AFAA077207}"/>
    <dgm:cxn modelId="{884A56F4-2B3E-464D-8FCF-C90A3C7373E5}" type="presOf" srcId="{E55D5F26-2FD7-4C4B-BA2B-88022D1F8E26}" destId="{2CE9DAF5-5CA1-4D04-B108-0A528B898927}" srcOrd="0" destOrd="0" presId="urn:microsoft.com/office/officeart/2005/8/layout/vList2"/>
    <dgm:cxn modelId="{7B43D04E-7F27-42F1-AE54-A56141A5C9D3}" type="presParOf" srcId="{C5BBFCFC-B5AF-49E2-BEE0-9D13EE6E1B29}" destId="{086C23B0-3154-43EE-944F-A5ED90585EDF}" srcOrd="0" destOrd="0" presId="urn:microsoft.com/office/officeart/2005/8/layout/vList2"/>
    <dgm:cxn modelId="{18644D33-50A1-4A48-81C8-CB3E297BC7F7}" type="presParOf" srcId="{C5BBFCFC-B5AF-49E2-BEE0-9D13EE6E1B29}" destId="{29095279-055C-4F94-8EFF-9A40A8C9B255}" srcOrd="1" destOrd="0" presId="urn:microsoft.com/office/officeart/2005/8/layout/vList2"/>
    <dgm:cxn modelId="{84194366-48E3-4C91-A835-CFD56AA6AD33}" type="presParOf" srcId="{C5BBFCFC-B5AF-49E2-BEE0-9D13EE6E1B29}" destId="{7851FC44-3599-4987-AAF8-AF575586ABFE}" srcOrd="2" destOrd="0" presId="urn:microsoft.com/office/officeart/2005/8/layout/vList2"/>
    <dgm:cxn modelId="{EB04098D-60F3-42C7-9855-07CDD63AE6A3}" type="presParOf" srcId="{C5BBFCFC-B5AF-49E2-BEE0-9D13EE6E1B29}" destId="{5DAC497A-E36E-45D7-95C7-1B3ED22FC325}" srcOrd="3" destOrd="0" presId="urn:microsoft.com/office/officeart/2005/8/layout/vList2"/>
    <dgm:cxn modelId="{EB8CA870-D242-40E7-BC28-2D68A23CDF0C}" type="presParOf" srcId="{C5BBFCFC-B5AF-49E2-BEE0-9D13EE6E1B29}" destId="{7454A3D8-71BA-42C4-A282-5A8F55F68A9D}" srcOrd="4" destOrd="0" presId="urn:microsoft.com/office/officeart/2005/8/layout/vList2"/>
    <dgm:cxn modelId="{3431284D-0ADA-44DC-961D-12F8CE53458F}" type="presParOf" srcId="{C5BBFCFC-B5AF-49E2-BEE0-9D13EE6E1B29}" destId="{59A17729-D72E-4D67-B3C4-90BABAEB5AEE}" srcOrd="5" destOrd="0" presId="urn:microsoft.com/office/officeart/2005/8/layout/vList2"/>
    <dgm:cxn modelId="{39BC5359-52E9-4DEA-99EA-CEE852E926A0}" type="presParOf" srcId="{C5BBFCFC-B5AF-49E2-BEE0-9D13EE6E1B29}" destId="{A4956853-9211-4604-9A36-7CC5F93E5DD5}" srcOrd="6" destOrd="0" presId="urn:microsoft.com/office/officeart/2005/8/layout/vList2"/>
    <dgm:cxn modelId="{E6E7738F-1F9F-44CF-A4F3-80886EA2C03F}" type="presParOf" srcId="{C5BBFCFC-B5AF-49E2-BEE0-9D13EE6E1B29}" destId="{FF4F5533-8B8F-450B-B671-68D56717AB53}" srcOrd="7" destOrd="0" presId="urn:microsoft.com/office/officeart/2005/8/layout/vList2"/>
    <dgm:cxn modelId="{E88BB901-072B-4271-AD83-DF19D579B113}" type="presParOf" srcId="{C5BBFCFC-B5AF-49E2-BEE0-9D13EE6E1B29}" destId="{AF4CD8B9-E152-497D-ABD3-8CDC4444DCE2}" srcOrd="8" destOrd="0" presId="urn:microsoft.com/office/officeart/2005/8/layout/vList2"/>
    <dgm:cxn modelId="{36716FF4-5439-4E33-A3CC-FA86B203C5A8}" type="presParOf" srcId="{C5BBFCFC-B5AF-49E2-BEE0-9D13EE6E1B29}" destId="{4FC85ACF-A6EA-4896-9FBF-F0F0C5D52FA0}" srcOrd="9" destOrd="0" presId="urn:microsoft.com/office/officeart/2005/8/layout/vList2"/>
    <dgm:cxn modelId="{6E6F5198-02B8-4296-965F-D084068F481C}" type="presParOf" srcId="{C5BBFCFC-B5AF-49E2-BEE0-9D13EE6E1B29}" destId="{59D58F93-DF9D-4323-AA91-5778981C7C53}" srcOrd="10" destOrd="0" presId="urn:microsoft.com/office/officeart/2005/8/layout/vList2"/>
    <dgm:cxn modelId="{64B02FD2-BE1D-43B8-9373-890F23CD8FE8}" type="presParOf" srcId="{C5BBFCFC-B5AF-49E2-BEE0-9D13EE6E1B29}" destId="{41102D19-9CEE-4697-B0BC-D605883C14D0}" srcOrd="11" destOrd="0" presId="urn:microsoft.com/office/officeart/2005/8/layout/vList2"/>
    <dgm:cxn modelId="{4C64CCAB-90F0-45CC-B34B-1B147B072CD5}" type="presParOf" srcId="{C5BBFCFC-B5AF-49E2-BEE0-9D13EE6E1B29}" destId="{FB69248A-12CC-4906-965E-06A4588AE2B2}" srcOrd="12" destOrd="0" presId="urn:microsoft.com/office/officeart/2005/8/layout/vList2"/>
    <dgm:cxn modelId="{A026E106-A762-411F-BB8E-C9BCDDAEA579}" type="presParOf" srcId="{C5BBFCFC-B5AF-49E2-BEE0-9D13EE6E1B29}" destId="{913BA10C-EF8A-4A23-B7EE-E727A6E53551}" srcOrd="13" destOrd="0" presId="urn:microsoft.com/office/officeart/2005/8/layout/vList2"/>
    <dgm:cxn modelId="{27104250-88B9-40D2-894B-CF3F1961A9D5}" type="presParOf" srcId="{C5BBFCFC-B5AF-49E2-BEE0-9D13EE6E1B29}" destId="{2CE9DAF5-5CA1-4D04-B108-0A528B898927}" srcOrd="14" destOrd="0" presId="urn:microsoft.com/office/officeart/2005/8/layout/vList2"/>
    <dgm:cxn modelId="{0CC5E405-91C7-4BA0-8BC0-A60F3842CE43}" type="presParOf" srcId="{C5BBFCFC-B5AF-49E2-BEE0-9D13EE6E1B29}" destId="{6B9684ED-CDEA-456D-BF94-2C16A5E9FEDE}" srcOrd="15" destOrd="0" presId="urn:microsoft.com/office/officeart/2005/8/layout/vList2"/>
    <dgm:cxn modelId="{090F576A-1572-4B3D-9ABF-EDCC870C8589}" type="presParOf" srcId="{C5BBFCFC-B5AF-49E2-BEE0-9D13EE6E1B29}" destId="{CE928817-F800-4B29-871D-81520A8B6CF1}" srcOrd="1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9DA0D4-374D-4E38-961B-63DA5F38DCE4}"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IN"/>
        </a:p>
      </dgm:t>
    </dgm:pt>
    <dgm:pt modelId="{B2F5CF5E-4911-4129-B408-90E810106DCF}">
      <dgm:prSet/>
      <dgm:spPr/>
      <dgm:t>
        <a:bodyPr/>
        <a:lstStyle/>
        <a:p>
          <a:r>
            <a:rPr lang="en-US" b="0" i="0" baseline="0"/>
            <a:t>Row Major Order:</a:t>
          </a:r>
          <a:endParaRPr lang="en-IN"/>
        </a:p>
      </dgm:t>
    </dgm:pt>
    <dgm:pt modelId="{FF974BFB-3D07-4620-8923-630B6A9CC49C}" type="parTrans" cxnId="{B5B6DD19-C730-4C9E-AC75-D37867E4D5BC}">
      <dgm:prSet/>
      <dgm:spPr/>
      <dgm:t>
        <a:bodyPr/>
        <a:lstStyle/>
        <a:p>
          <a:endParaRPr lang="en-IN"/>
        </a:p>
      </dgm:t>
    </dgm:pt>
    <dgm:pt modelId="{5F0DE9F6-E75C-4DFB-9AD6-7D75DA79E5CD}" type="sibTrans" cxnId="{B5B6DD19-C730-4C9E-AC75-D37867E4D5BC}">
      <dgm:prSet/>
      <dgm:spPr/>
      <dgm:t>
        <a:bodyPr/>
        <a:lstStyle/>
        <a:p>
          <a:endParaRPr lang="en-IN"/>
        </a:p>
      </dgm:t>
    </dgm:pt>
    <dgm:pt modelId="{5934FB75-B137-4D41-BB4C-9A9578BDEB90}">
      <dgm:prSet/>
      <dgm:spPr/>
      <dgm:t>
        <a:bodyPr/>
        <a:lstStyle/>
        <a:p>
          <a:pPr algn="just"/>
          <a:r>
            <a:rPr lang="en-US" b="0" i="0" baseline="0" dirty="0"/>
            <a:t>Row major ordering assigns successive elements, moving across the rows and then down the next row, to successive memory locations. In simple language, the elements of an array are stored in a Row-Wise fashion.</a:t>
          </a:r>
          <a:endParaRPr lang="en-IN" dirty="0"/>
        </a:p>
      </dgm:t>
    </dgm:pt>
    <dgm:pt modelId="{CEACC833-E2C3-418B-A38D-547DA8E537C8}" type="parTrans" cxnId="{CD3F8BAB-734E-46E0-A7F3-36443905641B}">
      <dgm:prSet/>
      <dgm:spPr/>
      <dgm:t>
        <a:bodyPr/>
        <a:lstStyle/>
        <a:p>
          <a:endParaRPr lang="en-IN"/>
        </a:p>
      </dgm:t>
    </dgm:pt>
    <dgm:pt modelId="{5E57509B-3867-4231-9BAC-307E887BB916}" type="sibTrans" cxnId="{CD3F8BAB-734E-46E0-A7F3-36443905641B}">
      <dgm:prSet/>
      <dgm:spPr/>
      <dgm:t>
        <a:bodyPr/>
        <a:lstStyle/>
        <a:p>
          <a:endParaRPr lang="en-IN"/>
        </a:p>
      </dgm:t>
    </dgm:pt>
    <dgm:pt modelId="{90500306-E317-475E-B62F-BF23C49F23D2}">
      <dgm:prSet/>
      <dgm:spPr/>
      <dgm:t>
        <a:bodyPr/>
        <a:lstStyle/>
        <a:p>
          <a:r>
            <a:rPr lang="en-US" b="0" i="0" baseline="0"/>
            <a:t>Column Major Order:</a:t>
          </a:r>
          <a:endParaRPr lang="en-IN"/>
        </a:p>
      </dgm:t>
    </dgm:pt>
    <dgm:pt modelId="{FF50CDF3-3616-483E-B064-7C56D4E176CA}" type="parTrans" cxnId="{A5BEADFB-7294-400F-9CC1-806B1684521E}">
      <dgm:prSet/>
      <dgm:spPr/>
      <dgm:t>
        <a:bodyPr/>
        <a:lstStyle/>
        <a:p>
          <a:endParaRPr lang="en-IN"/>
        </a:p>
      </dgm:t>
    </dgm:pt>
    <dgm:pt modelId="{F63F3B56-3C02-4FFF-AC8C-EDDFCBA94E2A}" type="sibTrans" cxnId="{A5BEADFB-7294-400F-9CC1-806B1684521E}">
      <dgm:prSet/>
      <dgm:spPr/>
      <dgm:t>
        <a:bodyPr/>
        <a:lstStyle/>
        <a:p>
          <a:endParaRPr lang="en-IN"/>
        </a:p>
      </dgm:t>
    </dgm:pt>
    <dgm:pt modelId="{A0AEECB6-57E1-49AE-87D2-5C47C7889FAA}">
      <dgm:prSet/>
      <dgm:spPr/>
      <dgm:t>
        <a:bodyPr/>
        <a:lstStyle/>
        <a:p>
          <a:pPr algn="just"/>
          <a:r>
            <a:rPr lang="en-US" b="0" i="0" baseline="0" dirty="0"/>
            <a:t>If elements of an array are stored in a column-major fashion means moving across the column and then to the next column then it’s in column-major order.</a:t>
          </a:r>
          <a:endParaRPr lang="en-IN" dirty="0"/>
        </a:p>
      </dgm:t>
    </dgm:pt>
    <dgm:pt modelId="{58121365-B71A-43D0-BFB6-CDC058F79C8C}" type="parTrans" cxnId="{FF8702B5-6399-45FF-B9EE-87422AC866BA}">
      <dgm:prSet/>
      <dgm:spPr/>
      <dgm:t>
        <a:bodyPr/>
        <a:lstStyle/>
        <a:p>
          <a:endParaRPr lang="en-IN"/>
        </a:p>
      </dgm:t>
    </dgm:pt>
    <dgm:pt modelId="{91420136-A20F-40C7-AAD9-52AA26541DAF}" type="sibTrans" cxnId="{FF8702B5-6399-45FF-B9EE-87422AC866BA}">
      <dgm:prSet/>
      <dgm:spPr/>
      <dgm:t>
        <a:bodyPr/>
        <a:lstStyle/>
        <a:p>
          <a:endParaRPr lang="en-IN"/>
        </a:p>
      </dgm:t>
    </dgm:pt>
    <dgm:pt modelId="{AC3BB3DA-4C82-496C-A47D-2560E606F861}" type="pres">
      <dgm:prSet presAssocID="{499DA0D4-374D-4E38-961B-63DA5F38DCE4}" presName="linear" presStyleCnt="0">
        <dgm:presLayoutVars>
          <dgm:dir/>
          <dgm:animLvl val="lvl"/>
          <dgm:resizeHandles val="exact"/>
        </dgm:presLayoutVars>
      </dgm:prSet>
      <dgm:spPr/>
    </dgm:pt>
    <dgm:pt modelId="{63BCFCE2-2240-4DD5-9596-860BE9D4BBBD}" type="pres">
      <dgm:prSet presAssocID="{B2F5CF5E-4911-4129-B408-90E810106DCF}" presName="parentLin" presStyleCnt="0"/>
      <dgm:spPr/>
    </dgm:pt>
    <dgm:pt modelId="{27174AD7-0F0C-45B2-82BB-BD1CC6066A1C}" type="pres">
      <dgm:prSet presAssocID="{B2F5CF5E-4911-4129-B408-90E810106DCF}" presName="parentLeftMargin" presStyleLbl="node1" presStyleIdx="0" presStyleCnt="2"/>
      <dgm:spPr/>
    </dgm:pt>
    <dgm:pt modelId="{1D2C7FA1-BC2F-4F20-9341-F8E9DBB979E1}" type="pres">
      <dgm:prSet presAssocID="{B2F5CF5E-4911-4129-B408-90E810106DCF}" presName="parentText" presStyleLbl="node1" presStyleIdx="0" presStyleCnt="2">
        <dgm:presLayoutVars>
          <dgm:chMax val="0"/>
          <dgm:bulletEnabled val="1"/>
        </dgm:presLayoutVars>
      </dgm:prSet>
      <dgm:spPr/>
    </dgm:pt>
    <dgm:pt modelId="{6EEA3F77-4673-4597-9D09-60E2CEC80DF7}" type="pres">
      <dgm:prSet presAssocID="{B2F5CF5E-4911-4129-B408-90E810106DCF}" presName="negativeSpace" presStyleCnt="0"/>
      <dgm:spPr/>
    </dgm:pt>
    <dgm:pt modelId="{EDAA4015-6385-4DC5-A347-15B2398CB80B}" type="pres">
      <dgm:prSet presAssocID="{B2F5CF5E-4911-4129-B408-90E810106DCF}" presName="childText" presStyleLbl="conFgAcc1" presStyleIdx="0" presStyleCnt="2">
        <dgm:presLayoutVars>
          <dgm:bulletEnabled val="1"/>
        </dgm:presLayoutVars>
      </dgm:prSet>
      <dgm:spPr/>
    </dgm:pt>
    <dgm:pt modelId="{B109CD5B-67F0-46A0-B706-3DD9FAB26433}" type="pres">
      <dgm:prSet presAssocID="{5F0DE9F6-E75C-4DFB-9AD6-7D75DA79E5CD}" presName="spaceBetweenRectangles" presStyleCnt="0"/>
      <dgm:spPr/>
    </dgm:pt>
    <dgm:pt modelId="{A6765A6B-25F2-409D-BFBE-C991E7F345E5}" type="pres">
      <dgm:prSet presAssocID="{90500306-E317-475E-B62F-BF23C49F23D2}" presName="parentLin" presStyleCnt="0"/>
      <dgm:spPr/>
    </dgm:pt>
    <dgm:pt modelId="{DEC0BB14-88C7-4748-A75B-629B5650EB4E}" type="pres">
      <dgm:prSet presAssocID="{90500306-E317-475E-B62F-BF23C49F23D2}" presName="parentLeftMargin" presStyleLbl="node1" presStyleIdx="0" presStyleCnt="2"/>
      <dgm:spPr/>
    </dgm:pt>
    <dgm:pt modelId="{9630BDAF-BF46-485A-8B29-36CECE3AB645}" type="pres">
      <dgm:prSet presAssocID="{90500306-E317-475E-B62F-BF23C49F23D2}" presName="parentText" presStyleLbl="node1" presStyleIdx="1" presStyleCnt="2">
        <dgm:presLayoutVars>
          <dgm:chMax val="0"/>
          <dgm:bulletEnabled val="1"/>
        </dgm:presLayoutVars>
      </dgm:prSet>
      <dgm:spPr/>
    </dgm:pt>
    <dgm:pt modelId="{DA858020-ED00-4F84-91A9-30A0A4BF4E97}" type="pres">
      <dgm:prSet presAssocID="{90500306-E317-475E-B62F-BF23C49F23D2}" presName="negativeSpace" presStyleCnt="0"/>
      <dgm:spPr/>
    </dgm:pt>
    <dgm:pt modelId="{5D71A38E-3249-43EE-9858-A2C169948111}" type="pres">
      <dgm:prSet presAssocID="{90500306-E317-475E-B62F-BF23C49F23D2}" presName="childText" presStyleLbl="conFgAcc1" presStyleIdx="1" presStyleCnt="2">
        <dgm:presLayoutVars>
          <dgm:bulletEnabled val="1"/>
        </dgm:presLayoutVars>
      </dgm:prSet>
      <dgm:spPr/>
    </dgm:pt>
  </dgm:ptLst>
  <dgm:cxnLst>
    <dgm:cxn modelId="{952A0C0F-C8E8-4706-9A8E-08051282282E}" type="presOf" srcId="{A0AEECB6-57E1-49AE-87D2-5C47C7889FAA}" destId="{5D71A38E-3249-43EE-9858-A2C169948111}" srcOrd="0" destOrd="0" presId="urn:microsoft.com/office/officeart/2005/8/layout/list1"/>
    <dgm:cxn modelId="{A6C80F15-0F3B-4E98-B95A-0D5FDA782498}" type="presOf" srcId="{B2F5CF5E-4911-4129-B408-90E810106DCF}" destId="{27174AD7-0F0C-45B2-82BB-BD1CC6066A1C}" srcOrd="0" destOrd="0" presId="urn:microsoft.com/office/officeart/2005/8/layout/list1"/>
    <dgm:cxn modelId="{B5B6DD19-C730-4C9E-AC75-D37867E4D5BC}" srcId="{499DA0D4-374D-4E38-961B-63DA5F38DCE4}" destId="{B2F5CF5E-4911-4129-B408-90E810106DCF}" srcOrd="0" destOrd="0" parTransId="{FF974BFB-3D07-4620-8923-630B6A9CC49C}" sibTransId="{5F0DE9F6-E75C-4DFB-9AD6-7D75DA79E5CD}"/>
    <dgm:cxn modelId="{6C627264-F64C-4766-B8C7-5095A5B6804A}" type="presOf" srcId="{5934FB75-B137-4D41-BB4C-9A9578BDEB90}" destId="{EDAA4015-6385-4DC5-A347-15B2398CB80B}" srcOrd="0" destOrd="0" presId="urn:microsoft.com/office/officeart/2005/8/layout/list1"/>
    <dgm:cxn modelId="{00EDAA66-0F0A-4D2F-ADD9-C697D4B971FA}" type="presOf" srcId="{499DA0D4-374D-4E38-961B-63DA5F38DCE4}" destId="{AC3BB3DA-4C82-496C-A47D-2560E606F861}" srcOrd="0" destOrd="0" presId="urn:microsoft.com/office/officeart/2005/8/layout/list1"/>
    <dgm:cxn modelId="{CC677C80-2B4E-49BF-895E-99214C171DCF}" type="presOf" srcId="{90500306-E317-475E-B62F-BF23C49F23D2}" destId="{DEC0BB14-88C7-4748-A75B-629B5650EB4E}" srcOrd="0" destOrd="0" presId="urn:microsoft.com/office/officeart/2005/8/layout/list1"/>
    <dgm:cxn modelId="{F38307AA-5004-48D3-9C79-0196ADD2E511}" type="presOf" srcId="{B2F5CF5E-4911-4129-B408-90E810106DCF}" destId="{1D2C7FA1-BC2F-4F20-9341-F8E9DBB979E1}" srcOrd="1" destOrd="0" presId="urn:microsoft.com/office/officeart/2005/8/layout/list1"/>
    <dgm:cxn modelId="{CD3F8BAB-734E-46E0-A7F3-36443905641B}" srcId="{B2F5CF5E-4911-4129-B408-90E810106DCF}" destId="{5934FB75-B137-4D41-BB4C-9A9578BDEB90}" srcOrd="0" destOrd="0" parTransId="{CEACC833-E2C3-418B-A38D-547DA8E537C8}" sibTransId="{5E57509B-3867-4231-9BAC-307E887BB916}"/>
    <dgm:cxn modelId="{FF8702B5-6399-45FF-B9EE-87422AC866BA}" srcId="{90500306-E317-475E-B62F-BF23C49F23D2}" destId="{A0AEECB6-57E1-49AE-87D2-5C47C7889FAA}" srcOrd="0" destOrd="0" parTransId="{58121365-B71A-43D0-BFB6-CDC058F79C8C}" sibTransId="{91420136-A20F-40C7-AAD9-52AA26541DAF}"/>
    <dgm:cxn modelId="{B9C08ABC-9A17-4B3B-BC97-2E7CBBFF3D9A}" type="presOf" srcId="{90500306-E317-475E-B62F-BF23C49F23D2}" destId="{9630BDAF-BF46-485A-8B29-36CECE3AB645}" srcOrd="1" destOrd="0" presId="urn:microsoft.com/office/officeart/2005/8/layout/list1"/>
    <dgm:cxn modelId="{A5BEADFB-7294-400F-9CC1-806B1684521E}" srcId="{499DA0D4-374D-4E38-961B-63DA5F38DCE4}" destId="{90500306-E317-475E-B62F-BF23C49F23D2}" srcOrd="1" destOrd="0" parTransId="{FF50CDF3-3616-483E-B064-7C56D4E176CA}" sibTransId="{F63F3B56-3C02-4FFF-AC8C-EDDFCBA94E2A}"/>
    <dgm:cxn modelId="{08049102-0B2A-4219-8D5F-5B9D246E6195}" type="presParOf" srcId="{AC3BB3DA-4C82-496C-A47D-2560E606F861}" destId="{63BCFCE2-2240-4DD5-9596-860BE9D4BBBD}" srcOrd="0" destOrd="0" presId="urn:microsoft.com/office/officeart/2005/8/layout/list1"/>
    <dgm:cxn modelId="{ADA8D25E-EBC3-4E43-A6C3-32676E8A096D}" type="presParOf" srcId="{63BCFCE2-2240-4DD5-9596-860BE9D4BBBD}" destId="{27174AD7-0F0C-45B2-82BB-BD1CC6066A1C}" srcOrd="0" destOrd="0" presId="urn:microsoft.com/office/officeart/2005/8/layout/list1"/>
    <dgm:cxn modelId="{D0484983-1B29-4A8B-A9E4-91E68A860108}" type="presParOf" srcId="{63BCFCE2-2240-4DD5-9596-860BE9D4BBBD}" destId="{1D2C7FA1-BC2F-4F20-9341-F8E9DBB979E1}" srcOrd="1" destOrd="0" presId="urn:microsoft.com/office/officeart/2005/8/layout/list1"/>
    <dgm:cxn modelId="{844DE68F-DC7D-48BF-885F-CA529D15CAFC}" type="presParOf" srcId="{AC3BB3DA-4C82-496C-A47D-2560E606F861}" destId="{6EEA3F77-4673-4597-9D09-60E2CEC80DF7}" srcOrd="1" destOrd="0" presId="urn:microsoft.com/office/officeart/2005/8/layout/list1"/>
    <dgm:cxn modelId="{06AB3081-2BC7-4529-94E7-48CE5FA82B74}" type="presParOf" srcId="{AC3BB3DA-4C82-496C-A47D-2560E606F861}" destId="{EDAA4015-6385-4DC5-A347-15B2398CB80B}" srcOrd="2" destOrd="0" presId="urn:microsoft.com/office/officeart/2005/8/layout/list1"/>
    <dgm:cxn modelId="{3C59CEBF-CEA7-4AD9-BCD4-8C997FE6AEBA}" type="presParOf" srcId="{AC3BB3DA-4C82-496C-A47D-2560E606F861}" destId="{B109CD5B-67F0-46A0-B706-3DD9FAB26433}" srcOrd="3" destOrd="0" presId="urn:microsoft.com/office/officeart/2005/8/layout/list1"/>
    <dgm:cxn modelId="{04F3B7A7-46FA-43D7-804C-2F95D92E6E13}" type="presParOf" srcId="{AC3BB3DA-4C82-496C-A47D-2560E606F861}" destId="{A6765A6B-25F2-409D-BFBE-C991E7F345E5}" srcOrd="4" destOrd="0" presId="urn:microsoft.com/office/officeart/2005/8/layout/list1"/>
    <dgm:cxn modelId="{CBCF211B-8101-436B-91BF-D90C7851B956}" type="presParOf" srcId="{A6765A6B-25F2-409D-BFBE-C991E7F345E5}" destId="{DEC0BB14-88C7-4748-A75B-629B5650EB4E}" srcOrd="0" destOrd="0" presId="urn:microsoft.com/office/officeart/2005/8/layout/list1"/>
    <dgm:cxn modelId="{91F4E4D1-D663-4304-8688-713FBF3EDA77}" type="presParOf" srcId="{A6765A6B-25F2-409D-BFBE-C991E7F345E5}" destId="{9630BDAF-BF46-485A-8B29-36CECE3AB645}" srcOrd="1" destOrd="0" presId="urn:microsoft.com/office/officeart/2005/8/layout/list1"/>
    <dgm:cxn modelId="{E0825EF8-28DD-48F9-8BAC-368499B070A9}" type="presParOf" srcId="{AC3BB3DA-4C82-496C-A47D-2560E606F861}" destId="{DA858020-ED00-4F84-91A9-30A0A4BF4E97}" srcOrd="5" destOrd="0" presId="urn:microsoft.com/office/officeart/2005/8/layout/list1"/>
    <dgm:cxn modelId="{DA91F916-6192-45D6-AA27-A5193BD084C7}" type="presParOf" srcId="{AC3BB3DA-4C82-496C-A47D-2560E606F861}" destId="{5D71A38E-3249-43EE-9858-A2C169948111}"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ED251F-A7A3-4D25-B004-4241BE03EDC3}"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FBD6BAB-0140-48B9-9073-E08FDCB01885}">
      <dgm:prSet custT="1"/>
      <dgm:spPr/>
      <dgm:t>
        <a:bodyPr/>
        <a:lstStyle/>
        <a:p>
          <a:r>
            <a:rPr lang="en-US" sz="3600" dirty="0"/>
            <a:t>Explain single and multidimensional arrays with examples </a:t>
          </a:r>
        </a:p>
      </dgm:t>
    </dgm:pt>
    <dgm:pt modelId="{A7069F57-F0E9-4BC0-BE1B-B8F059C9E5B6}" type="parTrans" cxnId="{32A129EE-3813-43B6-AF53-E9A6D3182FA2}">
      <dgm:prSet/>
      <dgm:spPr/>
      <dgm:t>
        <a:bodyPr/>
        <a:lstStyle/>
        <a:p>
          <a:endParaRPr lang="en-US"/>
        </a:p>
      </dgm:t>
    </dgm:pt>
    <dgm:pt modelId="{0715BA3E-6351-4C71-A2A0-855403651045}" type="sibTrans" cxnId="{32A129EE-3813-43B6-AF53-E9A6D3182FA2}">
      <dgm:prSet/>
      <dgm:spPr/>
      <dgm:t>
        <a:bodyPr/>
        <a:lstStyle/>
        <a:p>
          <a:endParaRPr lang="en-US"/>
        </a:p>
      </dgm:t>
    </dgm:pt>
    <dgm:pt modelId="{A3B4F848-7886-4B10-8E34-39E0B844A474}">
      <dgm:prSet custT="1"/>
      <dgm:spPr/>
      <dgm:t>
        <a:bodyPr/>
        <a:lstStyle/>
        <a:p>
          <a:pPr>
            <a:tabLst>
              <a:tab pos="5994400" algn="l"/>
            </a:tabLst>
          </a:pPr>
          <a:r>
            <a:rPr lang="en-US" sz="3600" dirty="0"/>
            <a:t>Differentiate row-major and column-major array representation</a:t>
          </a:r>
        </a:p>
      </dgm:t>
    </dgm:pt>
    <dgm:pt modelId="{421929F8-4756-4702-AAD7-7A5185D82904}" type="parTrans" cxnId="{10F4C3C1-D8D4-465A-A58C-B8F418AC919B}">
      <dgm:prSet/>
      <dgm:spPr/>
      <dgm:t>
        <a:bodyPr/>
        <a:lstStyle/>
        <a:p>
          <a:endParaRPr lang="en-US"/>
        </a:p>
      </dgm:t>
    </dgm:pt>
    <dgm:pt modelId="{3DE2F17F-758E-4FA7-AB6B-444F38F1FFC4}" type="sibTrans" cxnId="{10F4C3C1-D8D4-465A-A58C-B8F418AC919B}">
      <dgm:prSet/>
      <dgm:spPr/>
      <dgm:t>
        <a:bodyPr/>
        <a:lstStyle/>
        <a:p>
          <a:endParaRPr lang="en-US"/>
        </a:p>
      </dgm:t>
    </dgm:pt>
    <dgm:pt modelId="{BCA40D55-9F97-4CA4-8859-68C842EAE88F}" type="pres">
      <dgm:prSet presAssocID="{B7ED251F-A7A3-4D25-B004-4241BE03EDC3}" presName="Name0" presStyleCnt="0">
        <dgm:presLayoutVars>
          <dgm:dir/>
          <dgm:animLvl val="lvl"/>
          <dgm:resizeHandles val="exact"/>
        </dgm:presLayoutVars>
      </dgm:prSet>
      <dgm:spPr/>
    </dgm:pt>
    <dgm:pt modelId="{3450E454-19DE-4E8A-ADE0-3AFF41C6C69B}" type="pres">
      <dgm:prSet presAssocID="{A3B4F848-7886-4B10-8E34-39E0B844A474}" presName="boxAndChildren" presStyleCnt="0"/>
      <dgm:spPr/>
    </dgm:pt>
    <dgm:pt modelId="{9F756ADD-FC73-43E2-8907-B49F92DEF8EA}" type="pres">
      <dgm:prSet presAssocID="{A3B4F848-7886-4B10-8E34-39E0B844A474}" presName="parentTextBox" presStyleLbl="node1" presStyleIdx="0" presStyleCnt="2"/>
      <dgm:spPr/>
    </dgm:pt>
    <dgm:pt modelId="{33B2812D-626E-40CB-8956-89B965634A15}" type="pres">
      <dgm:prSet presAssocID="{0715BA3E-6351-4C71-A2A0-855403651045}" presName="sp" presStyleCnt="0"/>
      <dgm:spPr/>
    </dgm:pt>
    <dgm:pt modelId="{14438BF2-0C50-4C1B-A99E-B1909E184016}" type="pres">
      <dgm:prSet presAssocID="{DFBD6BAB-0140-48B9-9073-E08FDCB01885}" presName="arrowAndChildren" presStyleCnt="0"/>
      <dgm:spPr/>
    </dgm:pt>
    <dgm:pt modelId="{0E541A4F-E68B-477F-BCA6-83AC868DBBCC}" type="pres">
      <dgm:prSet presAssocID="{DFBD6BAB-0140-48B9-9073-E08FDCB01885}" presName="parentTextArrow" presStyleLbl="node1" presStyleIdx="1" presStyleCnt="2"/>
      <dgm:spPr/>
    </dgm:pt>
  </dgm:ptLst>
  <dgm:cxnLst>
    <dgm:cxn modelId="{69F988A5-C88A-400D-9852-9EC47893A15C}" type="presOf" srcId="{A3B4F848-7886-4B10-8E34-39E0B844A474}" destId="{9F756ADD-FC73-43E2-8907-B49F92DEF8EA}" srcOrd="0" destOrd="0" presId="urn:microsoft.com/office/officeart/2005/8/layout/process4"/>
    <dgm:cxn modelId="{A14FC7AC-96A7-4051-B6F7-4E1DD1125A2E}" type="presOf" srcId="{DFBD6BAB-0140-48B9-9073-E08FDCB01885}" destId="{0E541A4F-E68B-477F-BCA6-83AC868DBBCC}" srcOrd="0" destOrd="0" presId="urn:microsoft.com/office/officeart/2005/8/layout/process4"/>
    <dgm:cxn modelId="{10F4C3C1-D8D4-465A-A58C-B8F418AC919B}" srcId="{B7ED251F-A7A3-4D25-B004-4241BE03EDC3}" destId="{A3B4F848-7886-4B10-8E34-39E0B844A474}" srcOrd="1" destOrd="0" parTransId="{421929F8-4756-4702-AAD7-7A5185D82904}" sibTransId="{3DE2F17F-758E-4FA7-AB6B-444F38F1FFC4}"/>
    <dgm:cxn modelId="{32A129EE-3813-43B6-AF53-E9A6D3182FA2}" srcId="{B7ED251F-A7A3-4D25-B004-4241BE03EDC3}" destId="{DFBD6BAB-0140-48B9-9073-E08FDCB01885}" srcOrd="0" destOrd="0" parTransId="{A7069F57-F0E9-4BC0-BE1B-B8F059C9E5B6}" sibTransId="{0715BA3E-6351-4C71-A2A0-855403651045}"/>
    <dgm:cxn modelId="{BE6D69F1-F909-4992-A5BF-73AE23D01340}" type="presOf" srcId="{B7ED251F-A7A3-4D25-B004-4241BE03EDC3}" destId="{BCA40D55-9F97-4CA4-8859-68C842EAE88F}" srcOrd="0" destOrd="0" presId="urn:microsoft.com/office/officeart/2005/8/layout/process4"/>
    <dgm:cxn modelId="{7950397E-3C1E-4B8E-8DAC-E93F64248EFA}" type="presParOf" srcId="{BCA40D55-9F97-4CA4-8859-68C842EAE88F}" destId="{3450E454-19DE-4E8A-ADE0-3AFF41C6C69B}" srcOrd="0" destOrd="0" presId="urn:microsoft.com/office/officeart/2005/8/layout/process4"/>
    <dgm:cxn modelId="{90E9A7F7-DF4E-4F6A-9760-1233922CD137}" type="presParOf" srcId="{3450E454-19DE-4E8A-ADE0-3AFF41C6C69B}" destId="{9F756ADD-FC73-43E2-8907-B49F92DEF8EA}" srcOrd="0" destOrd="0" presId="urn:microsoft.com/office/officeart/2005/8/layout/process4"/>
    <dgm:cxn modelId="{1EAE5E73-D912-4D41-9298-ED8D50B26A70}" type="presParOf" srcId="{BCA40D55-9F97-4CA4-8859-68C842EAE88F}" destId="{33B2812D-626E-40CB-8956-89B965634A15}" srcOrd="1" destOrd="0" presId="urn:microsoft.com/office/officeart/2005/8/layout/process4"/>
    <dgm:cxn modelId="{5C2BB63B-2B36-4FAD-8B8B-527EC9BC664E}" type="presParOf" srcId="{BCA40D55-9F97-4CA4-8859-68C842EAE88F}" destId="{14438BF2-0C50-4C1B-A99E-B1909E184016}" srcOrd="2" destOrd="0" presId="urn:microsoft.com/office/officeart/2005/8/layout/process4"/>
    <dgm:cxn modelId="{7B96C8D1-A7F8-4346-BB85-B3A5C0B9452A}" type="presParOf" srcId="{14438BF2-0C50-4C1B-A99E-B1909E184016}" destId="{0E541A4F-E68B-477F-BCA6-83AC868DBBC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56ADD-FC73-43E2-8907-B49F92DEF8EA}">
      <dsp:nvSpPr>
        <dsp:cNvPr id="0" name=""/>
        <dsp:cNvSpPr/>
      </dsp:nvSpPr>
      <dsp:spPr>
        <a:xfrm>
          <a:off x="0" y="2226751"/>
          <a:ext cx="10927829" cy="146098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tabLst>
              <a:tab pos="5994400" algn="l"/>
            </a:tabLst>
          </a:pPr>
          <a:r>
            <a:rPr lang="en-US" sz="3600" kern="1200" dirty="0"/>
            <a:t>Differentiate row-major and column-major array representation</a:t>
          </a:r>
        </a:p>
      </dsp:txBody>
      <dsp:txXfrm>
        <a:off x="0" y="2226751"/>
        <a:ext cx="10927829" cy="1460989"/>
      </dsp:txXfrm>
    </dsp:sp>
    <dsp:sp modelId="{0E541A4F-E68B-477F-BCA6-83AC868DBBCC}">
      <dsp:nvSpPr>
        <dsp:cNvPr id="0" name=""/>
        <dsp:cNvSpPr/>
      </dsp:nvSpPr>
      <dsp:spPr>
        <a:xfrm rot="10800000">
          <a:off x="0" y="1663"/>
          <a:ext cx="10927829" cy="2247002"/>
        </a:xfrm>
        <a:prstGeom prst="upArrowCallou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Explain single and multidimensional arrays with examples</a:t>
          </a:r>
        </a:p>
      </dsp:txBody>
      <dsp:txXfrm rot="10800000">
        <a:off x="0" y="1663"/>
        <a:ext cx="10927829" cy="1460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C23B0-3154-43EE-944F-A5ED90585EDF}">
      <dsp:nvSpPr>
        <dsp:cNvPr id="0" name=""/>
        <dsp:cNvSpPr/>
      </dsp:nvSpPr>
      <dsp:spPr>
        <a:xfrm>
          <a:off x="0" y="1992"/>
          <a:ext cx="4887541" cy="5226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1. Marks of Students: Store marks of 40 students in one subject.</a:t>
          </a:r>
        </a:p>
      </dsp:txBody>
      <dsp:txXfrm>
        <a:off x="25512" y="27504"/>
        <a:ext cx="4836517" cy="471587"/>
      </dsp:txXfrm>
    </dsp:sp>
    <dsp:sp modelId="{7851FC44-3599-4987-AAF8-AF575586ABFE}">
      <dsp:nvSpPr>
        <dsp:cNvPr id="0" name=""/>
        <dsp:cNvSpPr/>
      </dsp:nvSpPr>
      <dsp:spPr>
        <a:xfrm>
          <a:off x="0" y="536331"/>
          <a:ext cx="4887541" cy="5226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2. Weekly Timetable: 7 days × 6 periods per day.</a:t>
          </a:r>
        </a:p>
      </dsp:txBody>
      <dsp:txXfrm>
        <a:off x="25512" y="561843"/>
        <a:ext cx="4836517" cy="471587"/>
      </dsp:txXfrm>
    </dsp:sp>
    <dsp:sp modelId="{7454A3D8-71BA-42C4-A282-5A8F55F68A9D}">
      <dsp:nvSpPr>
        <dsp:cNvPr id="0" name=""/>
        <dsp:cNvSpPr/>
      </dsp:nvSpPr>
      <dsp:spPr>
        <a:xfrm>
          <a:off x="0" y="1070671"/>
          <a:ext cx="4887541" cy="5226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3. Image Storage: Height × Width × RGB values. </a:t>
          </a:r>
        </a:p>
      </dsp:txBody>
      <dsp:txXfrm>
        <a:off x="25512" y="1096183"/>
        <a:ext cx="4836517" cy="471587"/>
      </dsp:txXfrm>
    </dsp:sp>
    <dsp:sp modelId="{A4956853-9211-4604-9A36-7CC5F93E5DD5}">
      <dsp:nvSpPr>
        <dsp:cNvPr id="0" name=""/>
        <dsp:cNvSpPr/>
      </dsp:nvSpPr>
      <dsp:spPr>
        <a:xfrm>
          <a:off x="0" y="1605011"/>
          <a:ext cx="4887541" cy="5226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4. Weather Data: Daily temperature readings for 365 days.</a:t>
          </a:r>
        </a:p>
      </dsp:txBody>
      <dsp:txXfrm>
        <a:off x="25512" y="1630523"/>
        <a:ext cx="4836517" cy="471587"/>
      </dsp:txXfrm>
    </dsp:sp>
    <dsp:sp modelId="{AF4CD8B9-E152-497D-ABD3-8CDC4444DCE2}">
      <dsp:nvSpPr>
        <dsp:cNvPr id="0" name=""/>
        <dsp:cNvSpPr/>
      </dsp:nvSpPr>
      <dsp:spPr>
        <a:xfrm>
          <a:off x="0" y="2139351"/>
          <a:ext cx="4887541" cy="5226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5. Rubik’s Cube: 3D coordinates (x, y, z) with colors.</a:t>
          </a:r>
        </a:p>
      </dsp:txBody>
      <dsp:txXfrm>
        <a:off x="25512" y="2164863"/>
        <a:ext cx="4836517" cy="471587"/>
      </dsp:txXfrm>
    </dsp:sp>
    <dsp:sp modelId="{59D58F93-DF9D-4323-AA91-5778981C7C53}">
      <dsp:nvSpPr>
        <dsp:cNvPr id="0" name=""/>
        <dsp:cNvSpPr/>
      </dsp:nvSpPr>
      <dsp:spPr>
        <a:xfrm>
          <a:off x="0" y="2673690"/>
          <a:ext cx="4887541" cy="5226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6. Student Records: Roll number, name, and 5 subject marks of 50 students.</a:t>
          </a:r>
        </a:p>
      </dsp:txBody>
      <dsp:txXfrm>
        <a:off x="25512" y="2699202"/>
        <a:ext cx="4836517" cy="471587"/>
      </dsp:txXfrm>
    </dsp:sp>
    <dsp:sp modelId="{FB69248A-12CC-4906-965E-06A4588AE2B2}">
      <dsp:nvSpPr>
        <dsp:cNvPr id="0" name=""/>
        <dsp:cNvSpPr/>
      </dsp:nvSpPr>
      <dsp:spPr>
        <a:xfrm>
          <a:off x="0" y="3208030"/>
          <a:ext cx="4887541" cy="5226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7. Cinema Seat Booking : 15 rows × 20 columns.</a:t>
          </a:r>
        </a:p>
      </dsp:txBody>
      <dsp:txXfrm>
        <a:off x="25512" y="3233542"/>
        <a:ext cx="4836517" cy="471587"/>
      </dsp:txXfrm>
    </dsp:sp>
    <dsp:sp modelId="{2CE9DAF5-5CA1-4D04-B108-0A528B898927}">
      <dsp:nvSpPr>
        <dsp:cNvPr id="0" name=""/>
        <dsp:cNvSpPr/>
      </dsp:nvSpPr>
      <dsp:spPr>
        <a:xfrm>
          <a:off x="0" y="3742370"/>
          <a:ext cx="4887541" cy="5226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8. Video Storage: Frames of video, each frame = image (Height × Width × RGB).</a:t>
          </a:r>
        </a:p>
      </dsp:txBody>
      <dsp:txXfrm>
        <a:off x="25512" y="3767882"/>
        <a:ext cx="4836517" cy="471587"/>
      </dsp:txXfrm>
    </dsp:sp>
    <dsp:sp modelId="{CE928817-F800-4B29-871D-81520A8B6CF1}">
      <dsp:nvSpPr>
        <dsp:cNvPr id="0" name=""/>
        <dsp:cNvSpPr/>
      </dsp:nvSpPr>
      <dsp:spPr>
        <a:xfrm>
          <a:off x="0" y="4276710"/>
          <a:ext cx="4887541" cy="52261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9. Hospital Patient Data: Ward × Bed × Health parameters.</a:t>
          </a:r>
        </a:p>
      </dsp:txBody>
      <dsp:txXfrm>
        <a:off x="25512" y="4302222"/>
        <a:ext cx="4836517" cy="4715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A4015-6385-4DC5-A347-15B2398CB80B}">
      <dsp:nvSpPr>
        <dsp:cNvPr id="0" name=""/>
        <dsp:cNvSpPr/>
      </dsp:nvSpPr>
      <dsp:spPr>
        <a:xfrm>
          <a:off x="0" y="395991"/>
          <a:ext cx="9886950" cy="22113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7337" tIns="541528" rIns="767337" bIns="184912" numCol="1" spcCol="1270" anchor="t" anchorCtr="0">
          <a:noAutofit/>
        </a:bodyPr>
        <a:lstStyle/>
        <a:p>
          <a:pPr marL="228600" lvl="1" indent="-228600" algn="just" defTabSz="1155700">
            <a:lnSpc>
              <a:spcPct val="90000"/>
            </a:lnSpc>
            <a:spcBef>
              <a:spcPct val="0"/>
            </a:spcBef>
            <a:spcAft>
              <a:spcPct val="15000"/>
            </a:spcAft>
            <a:buChar char="•"/>
          </a:pPr>
          <a:r>
            <a:rPr lang="en-US" sz="2600" b="0" i="0" kern="1200" baseline="0" dirty="0"/>
            <a:t>Row major ordering assigns successive elements, moving across the rows and then down the next row, to successive memory locations. In simple language, the elements of an array are stored in a Row-Wise fashion.</a:t>
          </a:r>
          <a:endParaRPr lang="en-IN" sz="2600" kern="1200" dirty="0"/>
        </a:p>
      </dsp:txBody>
      <dsp:txXfrm>
        <a:off x="0" y="395991"/>
        <a:ext cx="9886950" cy="2211300"/>
      </dsp:txXfrm>
    </dsp:sp>
    <dsp:sp modelId="{1D2C7FA1-BC2F-4F20-9341-F8E9DBB979E1}">
      <dsp:nvSpPr>
        <dsp:cNvPr id="0" name=""/>
        <dsp:cNvSpPr/>
      </dsp:nvSpPr>
      <dsp:spPr>
        <a:xfrm>
          <a:off x="494347" y="12231"/>
          <a:ext cx="6920865" cy="7675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592" tIns="0" rIns="261592" bIns="0" numCol="1" spcCol="1270" anchor="ctr" anchorCtr="0">
          <a:noAutofit/>
        </a:bodyPr>
        <a:lstStyle/>
        <a:p>
          <a:pPr marL="0" lvl="0" indent="0" algn="l" defTabSz="1155700">
            <a:lnSpc>
              <a:spcPct val="90000"/>
            </a:lnSpc>
            <a:spcBef>
              <a:spcPct val="0"/>
            </a:spcBef>
            <a:spcAft>
              <a:spcPct val="35000"/>
            </a:spcAft>
            <a:buNone/>
          </a:pPr>
          <a:r>
            <a:rPr lang="en-US" sz="2600" b="0" i="0" kern="1200" baseline="0"/>
            <a:t>Row Major Order:</a:t>
          </a:r>
          <a:endParaRPr lang="en-IN" sz="2600" kern="1200"/>
        </a:p>
      </dsp:txBody>
      <dsp:txXfrm>
        <a:off x="531814" y="49698"/>
        <a:ext cx="6845931" cy="692586"/>
      </dsp:txXfrm>
    </dsp:sp>
    <dsp:sp modelId="{5D71A38E-3249-43EE-9858-A2C169948111}">
      <dsp:nvSpPr>
        <dsp:cNvPr id="0" name=""/>
        <dsp:cNvSpPr/>
      </dsp:nvSpPr>
      <dsp:spPr>
        <a:xfrm>
          <a:off x="0" y="3131451"/>
          <a:ext cx="9886950" cy="18427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7337" tIns="541528" rIns="767337" bIns="184912" numCol="1" spcCol="1270" anchor="t" anchorCtr="0">
          <a:noAutofit/>
        </a:bodyPr>
        <a:lstStyle/>
        <a:p>
          <a:pPr marL="228600" lvl="1" indent="-228600" algn="just" defTabSz="1155700">
            <a:lnSpc>
              <a:spcPct val="90000"/>
            </a:lnSpc>
            <a:spcBef>
              <a:spcPct val="0"/>
            </a:spcBef>
            <a:spcAft>
              <a:spcPct val="15000"/>
            </a:spcAft>
            <a:buChar char="•"/>
          </a:pPr>
          <a:r>
            <a:rPr lang="en-US" sz="2600" b="0" i="0" kern="1200" baseline="0" dirty="0"/>
            <a:t>If elements of an array are stored in a column-major fashion means moving across the column and then to the next column then it’s in column-major order.</a:t>
          </a:r>
          <a:endParaRPr lang="en-IN" sz="2600" kern="1200" dirty="0"/>
        </a:p>
      </dsp:txBody>
      <dsp:txXfrm>
        <a:off x="0" y="3131451"/>
        <a:ext cx="9886950" cy="1842750"/>
      </dsp:txXfrm>
    </dsp:sp>
    <dsp:sp modelId="{9630BDAF-BF46-485A-8B29-36CECE3AB645}">
      <dsp:nvSpPr>
        <dsp:cNvPr id="0" name=""/>
        <dsp:cNvSpPr/>
      </dsp:nvSpPr>
      <dsp:spPr>
        <a:xfrm>
          <a:off x="494347" y="2747691"/>
          <a:ext cx="6920865" cy="7675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592" tIns="0" rIns="261592" bIns="0" numCol="1" spcCol="1270" anchor="ctr" anchorCtr="0">
          <a:noAutofit/>
        </a:bodyPr>
        <a:lstStyle/>
        <a:p>
          <a:pPr marL="0" lvl="0" indent="0" algn="l" defTabSz="1155700">
            <a:lnSpc>
              <a:spcPct val="90000"/>
            </a:lnSpc>
            <a:spcBef>
              <a:spcPct val="0"/>
            </a:spcBef>
            <a:spcAft>
              <a:spcPct val="35000"/>
            </a:spcAft>
            <a:buNone/>
          </a:pPr>
          <a:r>
            <a:rPr lang="en-US" sz="2600" b="0" i="0" kern="1200" baseline="0"/>
            <a:t>Column Major Order:</a:t>
          </a:r>
          <a:endParaRPr lang="en-IN" sz="2600" kern="1200"/>
        </a:p>
      </dsp:txBody>
      <dsp:txXfrm>
        <a:off x="531814" y="2785158"/>
        <a:ext cx="6845931"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56ADD-FC73-43E2-8907-B49F92DEF8EA}">
      <dsp:nvSpPr>
        <dsp:cNvPr id="0" name=""/>
        <dsp:cNvSpPr/>
      </dsp:nvSpPr>
      <dsp:spPr>
        <a:xfrm>
          <a:off x="0" y="2226751"/>
          <a:ext cx="10927829" cy="146098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tabLst>
              <a:tab pos="5994400" algn="l"/>
            </a:tabLst>
          </a:pPr>
          <a:r>
            <a:rPr lang="en-US" sz="3600" kern="1200" dirty="0"/>
            <a:t>Differentiate row-major and column-major array representation</a:t>
          </a:r>
        </a:p>
      </dsp:txBody>
      <dsp:txXfrm>
        <a:off x="0" y="2226751"/>
        <a:ext cx="10927829" cy="1460989"/>
      </dsp:txXfrm>
    </dsp:sp>
    <dsp:sp modelId="{0E541A4F-E68B-477F-BCA6-83AC868DBBCC}">
      <dsp:nvSpPr>
        <dsp:cNvPr id="0" name=""/>
        <dsp:cNvSpPr/>
      </dsp:nvSpPr>
      <dsp:spPr>
        <a:xfrm rot="10800000">
          <a:off x="0" y="1663"/>
          <a:ext cx="10927829" cy="2247002"/>
        </a:xfrm>
        <a:prstGeom prst="upArrowCallou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Explain single and multidimensional arrays with examples </a:t>
          </a:r>
        </a:p>
      </dsp:txBody>
      <dsp:txXfrm rot="10800000">
        <a:off x="0" y="1663"/>
        <a:ext cx="10927829" cy="14600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FBC31-3F3F-40A8-84DF-BE3B4616B22A}" type="datetimeFigureOut">
              <a:rPr lang="en-IN" smtClean="0"/>
              <a:t>19-08-2025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FE326-85E6-4395-8F28-A8F972B7BB4E}" type="slidenum">
              <a:rPr lang="en-IN" smtClean="0"/>
              <a:t>‹#›</a:t>
            </a:fld>
            <a:endParaRPr lang="en-IN"/>
          </a:p>
        </p:txBody>
      </p:sp>
    </p:spTree>
    <p:extLst>
      <p:ext uri="{BB962C8B-B14F-4D97-AF65-F5344CB8AC3E}">
        <p14:creationId xmlns:p14="http://schemas.microsoft.com/office/powerpoint/2010/main" val="199376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9FE326-85E6-4395-8F28-A8F972B7BB4E}" type="slidenum">
              <a:rPr lang="en-IN" smtClean="0"/>
              <a:t>10</a:t>
            </a:fld>
            <a:endParaRPr lang="en-IN"/>
          </a:p>
        </p:txBody>
      </p:sp>
    </p:spTree>
    <p:extLst>
      <p:ext uri="{BB962C8B-B14F-4D97-AF65-F5344CB8AC3E}">
        <p14:creationId xmlns:p14="http://schemas.microsoft.com/office/powerpoint/2010/main" val="1647927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23D39-3262-AF42-06BF-2AADC56F43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8230E7-C83B-D1CA-CD95-6BCE4FA087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2C0D6E-D93E-FD68-DA04-FFF6363E84B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FD220B0-D1C5-4C15-E6B7-496AC5A1F814}"/>
              </a:ext>
            </a:extLst>
          </p:cNvPr>
          <p:cNvSpPr>
            <a:spLocks noGrp="1"/>
          </p:cNvSpPr>
          <p:nvPr>
            <p:ph type="sldNum" sz="quarter" idx="5"/>
          </p:nvPr>
        </p:nvSpPr>
        <p:spPr/>
        <p:txBody>
          <a:bodyPr/>
          <a:lstStyle/>
          <a:p>
            <a:fld id="{AE9FE326-85E6-4395-8F28-A8F972B7BB4E}" type="slidenum">
              <a:rPr lang="en-IN" smtClean="0"/>
              <a:t>11</a:t>
            </a:fld>
            <a:endParaRPr lang="en-IN"/>
          </a:p>
        </p:txBody>
      </p:sp>
    </p:spTree>
    <p:extLst>
      <p:ext uri="{BB962C8B-B14F-4D97-AF65-F5344CB8AC3E}">
        <p14:creationId xmlns:p14="http://schemas.microsoft.com/office/powerpoint/2010/main" val="240840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3733E-BDDF-E56A-D71C-D6D4D8955D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8C1309-9A2B-5462-FA1F-5CCDA51ED0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3CA1A0-9E02-67E7-4CE2-24CDCD17002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E7A69B1-2B26-346B-3B66-BABF79C87730}"/>
              </a:ext>
            </a:extLst>
          </p:cNvPr>
          <p:cNvSpPr>
            <a:spLocks noGrp="1"/>
          </p:cNvSpPr>
          <p:nvPr>
            <p:ph type="sldNum" sz="quarter" idx="5"/>
          </p:nvPr>
        </p:nvSpPr>
        <p:spPr/>
        <p:txBody>
          <a:bodyPr/>
          <a:lstStyle/>
          <a:p>
            <a:fld id="{AE9FE326-85E6-4395-8F28-A8F972B7BB4E}" type="slidenum">
              <a:rPr lang="en-IN" smtClean="0"/>
              <a:t>12</a:t>
            </a:fld>
            <a:endParaRPr lang="en-IN"/>
          </a:p>
        </p:txBody>
      </p:sp>
    </p:spTree>
    <p:extLst>
      <p:ext uri="{BB962C8B-B14F-4D97-AF65-F5344CB8AC3E}">
        <p14:creationId xmlns:p14="http://schemas.microsoft.com/office/powerpoint/2010/main" val="2418570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19AD-E795-8469-CB7A-8D1393914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09FC3E-A433-5720-2C47-B21810485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3EDBC-57D9-C6A6-6869-371DC35FAC4A}"/>
              </a:ext>
            </a:extLst>
          </p:cNvPr>
          <p:cNvSpPr>
            <a:spLocks noGrp="1"/>
          </p:cNvSpPr>
          <p:nvPr>
            <p:ph type="dt" sz="half" idx="10"/>
          </p:nvPr>
        </p:nvSpPr>
        <p:spPr/>
        <p:txBody>
          <a:bodyPr/>
          <a:lstStyle/>
          <a:p>
            <a:fld id="{DB3558BC-48EB-484A-911A-37A51F3A1342}" type="datetime1">
              <a:rPr lang="en-IN" smtClean="0"/>
              <a:t>19-08-2025</a:t>
            </a:fld>
            <a:endParaRPr lang="en-IN"/>
          </a:p>
        </p:txBody>
      </p:sp>
      <p:sp>
        <p:nvSpPr>
          <p:cNvPr id="5" name="Footer Placeholder 4">
            <a:extLst>
              <a:ext uri="{FF2B5EF4-FFF2-40B4-BE49-F238E27FC236}">
                <a16:creationId xmlns:a16="http://schemas.microsoft.com/office/drawing/2014/main" id="{A8B1DC6D-FB05-89AF-D06E-2A214B26AC59}"/>
              </a:ext>
            </a:extLst>
          </p:cNvPr>
          <p:cNvSpPr>
            <a:spLocks noGrp="1"/>
          </p:cNvSpPr>
          <p:nvPr>
            <p:ph type="ftr" sz="quarter" idx="11"/>
          </p:nvPr>
        </p:nvSpPr>
        <p:spPr/>
        <p:txBody>
          <a:bodyPr/>
          <a:lstStyle/>
          <a:p>
            <a:r>
              <a:rPr lang="en-IN"/>
              <a:t>GSCALE</a:t>
            </a:r>
          </a:p>
        </p:txBody>
      </p:sp>
      <p:sp>
        <p:nvSpPr>
          <p:cNvPr id="6" name="Slide Number Placeholder 5">
            <a:extLst>
              <a:ext uri="{FF2B5EF4-FFF2-40B4-BE49-F238E27FC236}">
                <a16:creationId xmlns:a16="http://schemas.microsoft.com/office/drawing/2014/main" id="{E5979841-7A1B-1D77-4E0D-F440971A186C}"/>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44741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9D05-52FA-1788-519F-7A7F6048A0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2B93A4-5BFE-2E5E-89BD-A9A9F0DE2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D6E1C-2039-6998-16BF-892E575CFF2A}"/>
              </a:ext>
            </a:extLst>
          </p:cNvPr>
          <p:cNvSpPr>
            <a:spLocks noGrp="1"/>
          </p:cNvSpPr>
          <p:nvPr>
            <p:ph type="dt" sz="half" idx="10"/>
          </p:nvPr>
        </p:nvSpPr>
        <p:spPr/>
        <p:txBody>
          <a:bodyPr/>
          <a:lstStyle/>
          <a:p>
            <a:fld id="{8349E41C-1FFB-4A7D-8690-71D2BA065578}" type="datetime1">
              <a:rPr lang="en-IN" smtClean="0"/>
              <a:t>19-08-2025</a:t>
            </a:fld>
            <a:endParaRPr lang="en-IN"/>
          </a:p>
        </p:txBody>
      </p:sp>
      <p:sp>
        <p:nvSpPr>
          <p:cNvPr id="5" name="Footer Placeholder 4">
            <a:extLst>
              <a:ext uri="{FF2B5EF4-FFF2-40B4-BE49-F238E27FC236}">
                <a16:creationId xmlns:a16="http://schemas.microsoft.com/office/drawing/2014/main" id="{BA389FC5-03A9-A2BE-8045-500B370839C0}"/>
              </a:ext>
            </a:extLst>
          </p:cNvPr>
          <p:cNvSpPr>
            <a:spLocks noGrp="1"/>
          </p:cNvSpPr>
          <p:nvPr>
            <p:ph type="ftr" sz="quarter" idx="11"/>
          </p:nvPr>
        </p:nvSpPr>
        <p:spPr/>
        <p:txBody>
          <a:bodyPr/>
          <a:lstStyle/>
          <a:p>
            <a:r>
              <a:rPr lang="en-IN"/>
              <a:t>GSCALE</a:t>
            </a:r>
          </a:p>
        </p:txBody>
      </p:sp>
      <p:sp>
        <p:nvSpPr>
          <p:cNvPr id="6" name="Slide Number Placeholder 5">
            <a:extLst>
              <a:ext uri="{FF2B5EF4-FFF2-40B4-BE49-F238E27FC236}">
                <a16:creationId xmlns:a16="http://schemas.microsoft.com/office/drawing/2014/main" id="{8B4A79DC-4A34-B800-8BFC-C92A202FB94B}"/>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88750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6ADF1-8D2B-E20D-C592-6643F0F62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7D4B32-ED38-6AD9-3A88-BEE47D427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D39A2-CFE5-7E4C-6E1A-FABC5CF177F3}"/>
              </a:ext>
            </a:extLst>
          </p:cNvPr>
          <p:cNvSpPr>
            <a:spLocks noGrp="1"/>
          </p:cNvSpPr>
          <p:nvPr>
            <p:ph type="dt" sz="half" idx="10"/>
          </p:nvPr>
        </p:nvSpPr>
        <p:spPr/>
        <p:txBody>
          <a:bodyPr/>
          <a:lstStyle/>
          <a:p>
            <a:fld id="{450F5C52-6136-4E1C-A3E2-E666C5F38A9E}" type="datetime1">
              <a:rPr lang="en-IN" smtClean="0"/>
              <a:t>19-08-2025</a:t>
            </a:fld>
            <a:endParaRPr lang="en-IN"/>
          </a:p>
        </p:txBody>
      </p:sp>
      <p:sp>
        <p:nvSpPr>
          <p:cNvPr id="5" name="Footer Placeholder 4">
            <a:extLst>
              <a:ext uri="{FF2B5EF4-FFF2-40B4-BE49-F238E27FC236}">
                <a16:creationId xmlns:a16="http://schemas.microsoft.com/office/drawing/2014/main" id="{A758CE03-A02D-B61D-500E-33B067F58A15}"/>
              </a:ext>
            </a:extLst>
          </p:cNvPr>
          <p:cNvSpPr>
            <a:spLocks noGrp="1"/>
          </p:cNvSpPr>
          <p:nvPr>
            <p:ph type="ftr" sz="quarter" idx="11"/>
          </p:nvPr>
        </p:nvSpPr>
        <p:spPr/>
        <p:txBody>
          <a:bodyPr/>
          <a:lstStyle/>
          <a:p>
            <a:r>
              <a:rPr lang="en-IN"/>
              <a:t>GSCALE</a:t>
            </a:r>
          </a:p>
        </p:txBody>
      </p:sp>
      <p:sp>
        <p:nvSpPr>
          <p:cNvPr id="6" name="Slide Number Placeholder 5">
            <a:extLst>
              <a:ext uri="{FF2B5EF4-FFF2-40B4-BE49-F238E27FC236}">
                <a16:creationId xmlns:a16="http://schemas.microsoft.com/office/drawing/2014/main" id="{32BFA42C-489C-58FC-CFE2-833549C6DC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401331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841F-4D47-CCA2-58EC-D8D2EE9AF0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907BEF-2C9D-42DC-3411-00B3A39BC0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36B5C3-B400-8ED2-C857-CC6B3B6EB6B7}"/>
              </a:ext>
            </a:extLst>
          </p:cNvPr>
          <p:cNvSpPr>
            <a:spLocks noGrp="1"/>
          </p:cNvSpPr>
          <p:nvPr>
            <p:ph type="dt" sz="half" idx="10"/>
          </p:nvPr>
        </p:nvSpPr>
        <p:spPr/>
        <p:txBody>
          <a:bodyPr/>
          <a:lstStyle/>
          <a:p>
            <a:fld id="{6EC670DD-3FAC-4FEE-94EA-F10CB1C2BD8E}" type="datetime1">
              <a:rPr lang="en-IN" smtClean="0"/>
              <a:t>19-08-2025</a:t>
            </a:fld>
            <a:endParaRPr lang="en-IN"/>
          </a:p>
        </p:txBody>
      </p:sp>
      <p:sp>
        <p:nvSpPr>
          <p:cNvPr id="5" name="Footer Placeholder 4">
            <a:extLst>
              <a:ext uri="{FF2B5EF4-FFF2-40B4-BE49-F238E27FC236}">
                <a16:creationId xmlns:a16="http://schemas.microsoft.com/office/drawing/2014/main" id="{77C63E68-219E-B6BD-06FF-D09E8B6D7CE6}"/>
              </a:ext>
            </a:extLst>
          </p:cNvPr>
          <p:cNvSpPr>
            <a:spLocks noGrp="1"/>
          </p:cNvSpPr>
          <p:nvPr>
            <p:ph type="ftr" sz="quarter" idx="11"/>
          </p:nvPr>
        </p:nvSpPr>
        <p:spPr/>
        <p:txBody>
          <a:bodyPr/>
          <a:lstStyle/>
          <a:p>
            <a:r>
              <a:rPr lang="en-IN"/>
              <a:t>GSCALE</a:t>
            </a:r>
          </a:p>
        </p:txBody>
      </p:sp>
      <p:sp>
        <p:nvSpPr>
          <p:cNvPr id="6" name="Slide Number Placeholder 5">
            <a:extLst>
              <a:ext uri="{FF2B5EF4-FFF2-40B4-BE49-F238E27FC236}">
                <a16:creationId xmlns:a16="http://schemas.microsoft.com/office/drawing/2014/main" id="{F927A96D-72D0-92EE-3B5C-8BFD78B7D7AD}"/>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1233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F04E-14BF-8146-F649-927656875C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EC510D-E40E-01C5-FB7F-09741C6C96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5ACC9-6839-7636-07F4-E47B104A0B91}"/>
              </a:ext>
            </a:extLst>
          </p:cNvPr>
          <p:cNvSpPr>
            <a:spLocks noGrp="1"/>
          </p:cNvSpPr>
          <p:nvPr>
            <p:ph type="dt" sz="half" idx="10"/>
          </p:nvPr>
        </p:nvSpPr>
        <p:spPr/>
        <p:txBody>
          <a:bodyPr/>
          <a:lstStyle/>
          <a:p>
            <a:fld id="{9BC9881F-69F7-4E74-BFD9-D3193FCC1976}" type="datetime1">
              <a:rPr lang="en-IN" smtClean="0"/>
              <a:t>19-08-2025</a:t>
            </a:fld>
            <a:endParaRPr lang="en-IN"/>
          </a:p>
        </p:txBody>
      </p:sp>
      <p:sp>
        <p:nvSpPr>
          <p:cNvPr id="5" name="Footer Placeholder 4">
            <a:extLst>
              <a:ext uri="{FF2B5EF4-FFF2-40B4-BE49-F238E27FC236}">
                <a16:creationId xmlns:a16="http://schemas.microsoft.com/office/drawing/2014/main" id="{331B4601-E63D-A03B-1DD8-CFB63233DA53}"/>
              </a:ext>
            </a:extLst>
          </p:cNvPr>
          <p:cNvSpPr>
            <a:spLocks noGrp="1"/>
          </p:cNvSpPr>
          <p:nvPr>
            <p:ph type="ftr" sz="quarter" idx="11"/>
          </p:nvPr>
        </p:nvSpPr>
        <p:spPr/>
        <p:txBody>
          <a:bodyPr/>
          <a:lstStyle/>
          <a:p>
            <a:r>
              <a:rPr lang="en-IN"/>
              <a:t>GSCALE</a:t>
            </a:r>
          </a:p>
        </p:txBody>
      </p:sp>
      <p:sp>
        <p:nvSpPr>
          <p:cNvPr id="6" name="Slide Number Placeholder 5">
            <a:extLst>
              <a:ext uri="{FF2B5EF4-FFF2-40B4-BE49-F238E27FC236}">
                <a16:creationId xmlns:a16="http://schemas.microsoft.com/office/drawing/2014/main" id="{F609B235-6487-BCE9-DFAA-764CDD446CF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3769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2733-E66D-2C01-CE97-F41A211F2E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778475-62F3-3BA2-991E-7D770F7AA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6E4499-7667-A5BF-CFBF-9B3734E04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E2D099-6445-5C93-00AE-432EFD0706EB}"/>
              </a:ext>
            </a:extLst>
          </p:cNvPr>
          <p:cNvSpPr>
            <a:spLocks noGrp="1"/>
          </p:cNvSpPr>
          <p:nvPr>
            <p:ph type="dt" sz="half" idx="10"/>
          </p:nvPr>
        </p:nvSpPr>
        <p:spPr/>
        <p:txBody>
          <a:bodyPr/>
          <a:lstStyle/>
          <a:p>
            <a:fld id="{569F2EC3-DABD-4CDC-AA37-40DF3C896B39}" type="datetime1">
              <a:rPr lang="en-IN" smtClean="0"/>
              <a:t>19-08-2025</a:t>
            </a:fld>
            <a:endParaRPr lang="en-IN"/>
          </a:p>
        </p:txBody>
      </p:sp>
      <p:sp>
        <p:nvSpPr>
          <p:cNvPr id="6" name="Footer Placeholder 5">
            <a:extLst>
              <a:ext uri="{FF2B5EF4-FFF2-40B4-BE49-F238E27FC236}">
                <a16:creationId xmlns:a16="http://schemas.microsoft.com/office/drawing/2014/main" id="{6C5B21F9-91D3-7C2A-79CF-2138303F1B9C}"/>
              </a:ext>
            </a:extLst>
          </p:cNvPr>
          <p:cNvSpPr>
            <a:spLocks noGrp="1"/>
          </p:cNvSpPr>
          <p:nvPr>
            <p:ph type="ftr" sz="quarter" idx="11"/>
          </p:nvPr>
        </p:nvSpPr>
        <p:spPr/>
        <p:txBody>
          <a:bodyPr/>
          <a:lstStyle/>
          <a:p>
            <a:r>
              <a:rPr lang="en-IN"/>
              <a:t>GSCALE</a:t>
            </a:r>
          </a:p>
        </p:txBody>
      </p:sp>
      <p:sp>
        <p:nvSpPr>
          <p:cNvPr id="7" name="Slide Number Placeholder 6">
            <a:extLst>
              <a:ext uri="{FF2B5EF4-FFF2-40B4-BE49-F238E27FC236}">
                <a16:creationId xmlns:a16="http://schemas.microsoft.com/office/drawing/2014/main" id="{CA1F9FC0-4A14-8219-84DC-B1D61698EE4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04857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B0A1-9BD6-B0A3-1102-E0773ECBB3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E87F29-AEDA-BDF7-8C0B-52CF6D178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AB8B1-DB15-81F7-48C3-A6308F8FE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A757F-7720-AA2F-16DB-5B4172569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78B9F-AEC2-1CCB-17EA-93BC35E42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DDEEA-4DF4-410A-B65E-F750E83FBB36}"/>
              </a:ext>
            </a:extLst>
          </p:cNvPr>
          <p:cNvSpPr>
            <a:spLocks noGrp="1"/>
          </p:cNvSpPr>
          <p:nvPr>
            <p:ph type="dt" sz="half" idx="10"/>
          </p:nvPr>
        </p:nvSpPr>
        <p:spPr/>
        <p:txBody>
          <a:bodyPr/>
          <a:lstStyle/>
          <a:p>
            <a:fld id="{7255363F-DA5C-4E1B-A40C-D208E1EB6793}" type="datetime1">
              <a:rPr lang="en-IN" smtClean="0"/>
              <a:t>19-08-2025</a:t>
            </a:fld>
            <a:endParaRPr lang="en-IN"/>
          </a:p>
        </p:txBody>
      </p:sp>
      <p:sp>
        <p:nvSpPr>
          <p:cNvPr id="8" name="Footer Placeholder 7">
            <a:extLst>
              <a:ext uri="{FF2B5EF4-FFF2-40B4-BE49-F238E27FC236}">
                <a16:creationId xmlns:a16="http://schemas.microsoft.com/office/drawing/2014/main" id="{90F839C7-3F7C-98F3-A612-DE6079BE9163}"/>
              </a:ext>
            </a:extLst>
          </p:cNvPr>
          <p:cNvSpPr>
            <a:spLocks noGrp="1"/>
          </p:cNvSpPr>
          <p:nvPr>
            <p:ph type="ftr" sz="quarter" idx="11"/>
          </p:nvPr>
        </p:nvSpPr>
        <p:spPr/>
        <p:txBody>
          <a:bodyPr/>
          <a:lstStyle/>
          <a:p>
            <a:r>
              <a:rPr lang="en-IN"/>
              <a:t>GSCALE</a:t>
            </a:r>
          </a:p>
        </p:txBody>
      </p:sp>
      <p:sp>
        <p:nvSpPr>
          <p:cNvPr id="9" name="Slide Number Placeholder 8">
            <a:extLst>
              <a:ext uri="{FF2B5EF4-FFF2-40B4-BE49-F238E27FC236}">
                <a16:creationId xmlns:a16="http://schemas.microsoft.com/office/drawing/2014/main" id="{A6ED60D5-B96E-CB10-EF10-24D39020915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9361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85F8-3F04-96B2-DFBB-F5EA7C78F8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A8FDE9-0DB9-E2EC-9EDB-3F7928924032}"/>
              </a:ext>
            </a:extLst>
          </p:cNvPr>
          <p:cNvSpPr>
            <a:spLocks noGrp="1"/>
          </p:cNvSpPr>
          <p:nvPr>
            <p:ph type="dt" sz="half" idx="10"/>
          </p:nvPr>
        </p:nvSpPr>
        <p:spPr/>
        <p:txBody>
          <a:bodyPr/>
          <a:lstStyle/>
          <a:p>
            <a:fld id="{D2E8FCAE-89DA-4EE6-A6AA-99AD2C8E1242}" type="datetime1">
              <a:rPr lang="en-IN" smtClean="0"/>
              <a:t>19-08-2025</a:t>
            </a:fld>
            <a:endParaRPr lang="en-IN"/>
          </a:p>
        </p:txBody>
      </p:sp>
      <p:sp>
        <p:nvSpPr>
          <p:cNvPr id="4" name="Footer Placeholder 3">
            <a:extLst>
              <a:ext uri="{FF2B5EF4-FFF2-40B4-BE49-F238E27FC236}">
                <a16:creationId xmlns:a16="http://schemas.microsoft.com/office/drawing/2014/main" id="{B76EA0CC-2F72-01A7-0018-794D28895805}"/>
              </a:ext>
            </a:extLst>
          </p:cNvPr>
          <p:cNvSpPr>
            <a:spLocks noGrp="1"/>
          </p:cNvSpPr>
          <p:nvPr>
            <p:ph type="ftr" sz="quarter" idx="11"/>
          </p:nvPr>
        </p:nvSpPr>
        <p:spPr/>
        <p:txBody>
          <a:bodyPr/>
          <a:lstStyle/>
          <a:p>
            <a:r>
              <a:rPr lang="en-IN"/>
              <a:t>GSCALE</a:t>
            </a:r>
          </a:p>
        </p:txBody>
      </p:sp>
      <p:sp>
        <p:nvSpPr>
          <p:cNvPr id="5" name="Slide Number Placeholder 4">
            <a:extLst>
              <a:ext uri="{FF2B5EF4-FFF2-40B4-BE49-F238E27FC236}">
                <a16:creationId xmlns:a16="http://schemas.microsoft.com/office/drawing/2014/main" id="{D1946089-63E6-1B47-884D-22AD3D59DAD3}"/>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39517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68AA3-F340-1EBC-A758-E63E971B3C45}"/>
              </a:ext>
            </a:extLst>
          </p:cNvPr>
          <p:cNvSpPr>
            <a:spLocks noGrp="1"/>
          </p:cNvSpPr>
          <p:nvPr>
            <p:ph type="dt" sz="half" idx="10"/>
          </p:nvPr>
        </p:nvSpPr>
        <p:spPr/>
        <p:txBody>
          <a:bodyPr/>
          <a:lstStyle/>
          <a:p>
            <a:fld id="{A233B44D-AFA1-4D4F-A3D5-7FF83B613FE8}" type="datetime1">
              <a:rPr lang="en-IN" smtClean="0"/>
              <a:t>19-08-2025</a:t>
            </a:fld>
            <a:endParaRPr lang="en-IN"/>
          </a:p>
        </p:txBody>
      </p:sp>
      <p:sp>
        <p:nvSpPr>
          <p:cNvPr id="3" name="Footer Placeholder 2">
            <a:extLst>
              <a:ext uri="{FF2B5EF4-FFF2-40B4-BE49-F238E27FC236}">
                <a16:creationId xmlns:a16="http://schemas.microsoft.com/office/drawing/2014/main" id="{15C5A41D-81C9-E2BD-E9AF-3AA5DB41DC6F}"/>
              </a:ext>
            </a:extLst>
          </p:cNvPr>
          <p:cNvSpPr>
            <a:spLocks noGrp="1"/>
          </p:cNvSpPr>
          <p:nvPr>
            <p:ph type="ftr" sz="quarter" idx="11"/>
          </p:nvPr>
        </p:nvSpPr>
        <p:spPr/>
        <p:txBody>
          <a:bodyPr/>
          <a:lstStyle/>
          <a:p>
            <a:r>
              <a:rPr lang="en-IN"/>
              <a:t>GSCALE</a:t>
            </a:r>
          </a:p>
        </p:txBody>
      </p:sp>
      <p:sp>
        <p:nvSpPr>
          <p:cNvPr id="4" name="Slide Number Placeholder 3">
            <a:extLst>
              <a:ext uri="{FF2B5EF4-FFF2-40B4-BE49-F238E27FC236}">
                <a16:creationId xmlns:a16="http://schemas.microsoft.com/office/drawing/2014/main" id="{F1F962B3-3ADB-9572-0FD2-4DB07FD876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75577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F039-A9DA-5A12-2BF1-B6433B9DF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6751A8-C228-5300-A485-3F129FD363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584203-9632-6129-E4C9-0F99428BB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45EB5-72B0-9141-EA99-820C022CC386}"/>
              </a:ext>
            </a:extLst>
          </p:cNvPr>
          <p:cNvSpPr>
            <a:spLocks noGrp="1"/>
          </p:cNvSpPr>
          <p:nvPr>
            <p:ph type="dt" sz="half" idx="10"/>
          </p:nvPr>
        </p:nvSpPr>
        <p:spPr/>
        <p:txBody>
          <a:bodyPr/>
          <a:lstStyle/>
          <a:p>
            <a:fld id="{11203316-6C63-420F-935D-5161391FFAF7}" type="datetime1">
              <a:rPr lang="en-IN" smtClean="0"/>
              <a:t>19-08-2025</a:t>
            </a:fld>
            <a:endParaRPr lang="en-IN"/>
          </a:p>
        </p:txBody>
      </p:sp>
      <p:sp>
        <p:nvSpPr>
          <p:cNvPr id="6" name="Footer Placeholder 5">
            <a:extLst>
              <a:ext uri="{FF2B5EF4-FFF2-40B4-BE49-F238E27FC236}">
                <a16:creationId xmlns:a16="http://schemas.microsoft.com/office/drawing/2014/main" id="{A273D456-31B6-1D53-751D-AC82FEAB700D}"/>
              </a:ext>
            </a:extLst>
          </p:cNvPr>
          <p:cNvSpPr>
            <a:spLocks noGrp="1"/>
          </p:cNvSpPr>
          <p:nvPr>
            <p:ph type="ftr" sz="quarter" idx="11"/>
          </p:nvPr>
        </p:nvSpPr>
        <p:spPr/>
        <p:txBody>
          <a:bodyPr/>
          <a:lstStyle/>
          <a:p>
            <a:r>
              <a:rPr lang="en-IN"/>
              <a:t>GSCALE</a:t>
            </a:r>
          </a:p>
        </p:txBody>
      </p:sp>
      <p:sp>
        <p:nvSpPr>
          <p:cNvPr id="7" name="Slide Number Placeholder 6">
            <a:extLst>
              <a:ext uri="{FF2B5EF4-FFF2-40B4-BE49-F238E27FC236}">
                <a16:creationId xmlns:a16="http://schemas.microsoft.com/office/drawing/2014/main" id="{CBC32809-415E-2282-E04D-9B200C1C352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05967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4906-117D-5407-AA07-22F539EE4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36F0D2-D921-4FA7-DA84-8E8520EED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D2AD95-AB02-5A07-7492-E9E0B8545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80F9-07CE-6F7A-6038-870977B023CB}"/>
              </a:ext>
            </a:extLst>
          </p:cNvPr>
          <p:cNvSpPr>
            <a:spLocks noGrp="1"/>
          </p:cNvSpPr>
          <p:nvPr>
            <p:ph type="dt" sz="half" idx="10"/>
          </p:nvPr>
        </p:nvSpPr>
        <p:spPr/>
        <p:txBody>
          <a:bodyPr/>
          <a:lstStyle/>
          <a:p>
            <a:fld id="{D246D853-FF60-4BCF-9FC5-F6BDCA3E4D7A}" type="datetime1">
              <a:rPr lang="en-IN" smtClean="0"/>
              <a:t>19-08-2025</a:t>
            </a:fld>
            <a:endParaRPr lang="en-IN"/>
          </a:p>
        </p:txBody>
      </p:sp>
      <p:sp>
        <p:nvSpPr>
          <p:cNvPr id="6" name="Footer Placeholder 5">
            <a:extLst>
              <a:ext uri="{FF2B5EF4-FFF2-40B4-BE49-F238E27FC236}">
                <a16:creationId xmlns:a16="http://schemas.microsoft.com/office/drawing/2014/main" id="{3B35F0A5-FF26-EF42-9F4E-7B487ABBDC60}"/>
              </a:ext>
            </a:extLst>
          </p:cNvPr>
          <p:cNvSpPr>
            <a:spLocks noGrp="1"/>
          </p:cNvSpPr>
          <p:nvPr>
            <p:ph type="ftr" sz="quarter" idx="11"/>
          </p:nvPr>
        </p:nvSpPr>
        <p:spPr/>
        <p:txBody>
          <a:bodyPr/>
          <a:lstStyle/>
          <a:p>
            <a:r>
              <a:rPr lang="en-IN"/>
              <a:t>GSCALE</a:t>
            </a:r>
          </a:p>
        </p:txBody>
      </p:sp>
      <p:sp>
        <p:nvSpPr>
          <p:cNvPr id="7" name="Slide Number Placeholder 6">
            <a:extLst>
              <a:ext uri="{FF2B5EF4-FFF2-40B4-BE49-F238E27FC236}">
                <a16:creationId xmlns:a16="http://schemas.microsoft.com/office/drawing/2014/main" id="{A6CE9705-E90F-F624-39D6-6FCBE3A7BA4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83355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ADD83-735E-A88A-3D7F-6385A1A74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67D101-3984-8795-F0E9-CFAF99A14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624CD-D795-52B1-6203-0AF8F58B8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CB4DE7-D94C-4F34-A409-7B8B3DD5F67A}" type="datetime1">
              <a:rPr lang="en-IN" smtClean="0"/>
              <a:t>19-08-2025</a:t>
            </a:fld>
            <a:endParaRPr lang="en-IN"/>
          </a:p>
        </p:txBody>
      </p:sp>
      <p:sp>
        <p:nvSpPr>
          <p:cNvPr id="5" name="Footer Placeholder 4">
            <a:extLst>
              <a:ext uri="{FF2B5EF4-FFF2-40B4-BE49-F238E27FC236}">
                <a16:creationId xmlns:a16="http://schemas.microsoft.com/office/drawing/2014/main" id="{491CF967-AE37-65C8-EF03-EB7E3B912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GSCALE</a:t>
            </a:r>
          </a:p>
        </p:txBody>
      </p:sp>
      <p:sp>
        <p:nvSpPr>
          <p:cNvPr id="6" name="Slide Number Placeholder 5">
            <a:extLst>
              <a:ext uri="{FF2B5EF4-FFF2-40B4-BE49-F238E27FC236}">
                <a16:creationId xmlns:a16="http://schemas.microsoft.com/office/drawing/2014/main" id="{C47BD2C0-494D-F5DE-E18D-99B852BA5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510230-8DD5-4BA5-AB2D-CA30FC08F9D7}" type="slidenum">
              <a:rPr lang="en-IN" smtClean="0"/>
              <a:t>‹#›</a:t>
            </a:fld>
            <a:endParaRPr lang="en-IN"/>
          </a:p>
        </p:txBody>
      </p:sp>
    </p:spTree>
    <p:extLst>
      <p:ext uri="{BB962C8B-B14F-4D97-AF65-F5344CB8AC3E}">
        <p14:creationId xmlns:p14="http://schemas.microsoft.com/office/powerpoint/2010/main" val="53266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fity.club/lists/1/pointer-to-2d-array-multidimensional-array-in-cc-in/" TargetMode="External"/><Relationship Id="rId5" Type="http://schemas.openxmlformats.org/officeDocument/2006/relationships/image" Target="../media/image13.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jpeg"/><Relationship Id="rId7" Type="http://schemas.openxmlformats.org/officeDocument/2006/relationships/diagramQuickStyle" Target="../diagrams/quickStyle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jpg"/><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g"/><Relationship Id="rId7" Type="http://schemas.openxmlformats.org/officeDocument/2006/relationships/diagramColors" Target="../diagrams/colors3.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https://labs.quansight.org/blog/multi-dimensional-sparse-arrays" TargetMode="Externa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https://app.wooflash.com/moodle/Q3OA6WUY" TargetMode="Externa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hyperlink" Target="https://labs.quansight.org/blog/multi-dimensional-sparse-arrays" TargetMode="External"/><Relationship Id="rId3" Type="http://schemas.openxmlformats.org/officeDocument/2006/relationships/image" Target="../media/image3.jpg"/><Relationship Id="rId7"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www.geeksforgeeks.org/introduction-to-arrays-data-structure-and-algorithm-tutorials/" TargetMode="External"/><Relationship Id="rId5" Type="http://schemas.microsoft.com/office/2007/relationships/hdphoto" Target="../media/hdphoto1.wdp"/><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https://app.wooflash.com/moodle/RNATMC3Y"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https://www.geeksforgeeks.org/array-data-structure/"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www.geeksforgeeks.org/introduction-to-arrays-data-structure-and-algorithm-tutorials/" TargetMode="External"/><Relationship Id="rId5" Type="http://schemas.microsoft.com/office/2007/relationships/hdphoto" Target="../media/hdphoto1.wdp"/><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https://asoftwareprogrammer.com/how-to-use-arrays-in-c-programming/" TargetMode="Externa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purple dots&#10;&#10;Description automatically generated">
            <a:extLst>
              <a:ext uri="{FF2B5EF4-FFF2-40B4-BE49-F238E27FC236}">
                <a16:creationId xmlns:a16="http://schemas.microsoft.com/office/drawing/2014/main" id="{B854E15F-5609-7D3B-3655-6DE3E5980655}"/>
              </a:ext>
            </a:extLst>
          </p:cNvPr>
          <p:cNvPicPr>
            <a:picLocks noChangeAspect="1"/>
          </p:cNvPicPr>
          <p:nvPr/>
        </p:nvPicPr>
        <p:blipFill>
          <a:blip r:embed="rId2"/>
          <a:srcRect l="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B4841D-4109-20CB-B253-8EF7C080604D}"/>
              </a:ext>
            </a:extLst>
          </p:cNvPr>
          <p:cNvSpPr>
            <a:spLocks noGrp="1"/>
          </p:cNvSpPr>
          <p:nvPr>
            <p:ph type="ctrTitle"/>
          </p:nvPr>
        </p:nvSpPr>
        <p:spPr>
          <a:xfrm>
            <a:off x="477981" y="1122362"/>
            <a:ext cx="8366216" cy="4909225"/>
          </a:xfrm>
        </p:spPr>
        <p:txBody>
          <a:bodyPr anchor="b">
            <a:normAutofit fontScale="90000"/>
          </a:bodyPr>
          <a:lstStyle/>
          <a:p>
            <a:pPr algn="l"/>
            <a:r>
              <a:rPr lang="en-US" sz="3800" b="1" dirty="0">
                <a:solidFill>
                  <a:schemeClr val="bg1"/>
                </a:solidFill>
                <a:latin typeface="Georgia" panose="02040502050405020303" pitchFamily="18" charset="0"/>
                <a:cs typeface="Arial" panose="020B0604020202020204" pitchFamily="34" charset="0"/>
              </a:rPr>
              <a:t>Array: Single and Multidimensional Arrays, Representation of Arrays: Row Major Order, and Column Major Order</a:t>
            </a:r>
            <a:br>
              <a:rPr lang="en-IN" sz="5400" b="1" dirty="0">
                <a:solidFill>
                  <a:schemeClr val="bg1"/>
                </a:solidFill>
                <a:latin typeface="Georgia" panose="02040502050405020303" pitchFamily="18" charset="0"/>
                <a:cs typeface="Arial" panose="020B0604020202020204" pitchFamily="34" charset="0"/>
              </a:rPr>
            </a:br>
            <a:br>
              <a:rPr lang="en-IN" sz="4800" b="1" dirty="0">
                <a:solidFill>
                  <a:schemeClr val="bg1"/>
                </a:solidFill>
                <a:latin typeface="Georgia" panose="02040502050405020303" pitchFamily="18" charset="0"/>
                <a:cs typeface="Arial" panose="020B0604020202020204" pitchFamily="34" charset="0"/>
              </a:rPr>
            </a:br>
            <a:br>
              <a:rPr lang="en-IN" sz="4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Session No.: 4</a:t>
            </a:r>
            <a:br>
              <a:rPr lang="en-IN" sz="1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Course Name: Data </a:t>
            </a:r>
            <a:r>
              <a:rPr lang="en-IN" sz="1800" b="1" dirty="0" err="1">
                <a:solidFill>
                  <a:schemeClr val="bg1"/>
                </a:solidFill>
                <a:latin typeface="Georgia" panose="02040502050405020303" pitchFamily="18" charset="0"/>
                <a:cs typeface="Arial" panose="020B0604020202020204" pitchFamily="34" charset="0"/>
              </a:rPr>
              <a:t>Strucutres</a:t>
            </a:r>
            <a:br>
              <a:rPr lang="en-IN" sz="1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Course Code: </a:t>
            </a:r>
            <a:r>
              <a:rPr lang="en-IN" sz="1800" b="1" i="0" u="none" strike="noStrike" baseline="0" dirty="0">
                <a:solidFill>
                  <a:schemeClr val="bg1"/>
                </a:solidFill>
                <a:latin typeface="Times New Roman" panose="02020603050405020304" pitchFamily="18" charset="0"/>
              </a:rPr>
              <a:t>R1UC308B </a:t>
            </a:r>
            <a:r>
              <a:rPr lang="en-IN" sz="1800" b="0" i="0" u="none" strike="noStrike" baseline="0" dirty="0">
                <a:solidFill>
                  <a:schemeClr val="bg1"/>
                </a:solidFill>
                <a:latin typeface="Times New Roman" panose="02020603050405020304" pitchFamily="18" charset="0"/>
              </a:rPr>
              <a:t>	</a:t>
            </a:r>
            <a:br>
              <a:rPr lang="en-IN" sz="1800" b="0" i="0" u="none" strike="noStrike" baseline="0" dirty="0">
                <a:solidFill>
                  <a:schemeClr val="bg1"/>
                </a:solidFill>
                <a:latin typeface="Times New Roman" panose="02020603050405020304" pitchFamily="18" charset="0"/>
              </a:rPr>
            </a:br>
            <a:r>
              <a:rPr lang="en-IN" sz="1800" b="1" dirty="0">
                <a:solidFill>
                  <a:schemeClr val="bg1"/>
                </a:solidFill>
                <a:latin typeface="Georgia" panose="02040502050405020303" pitchFamily="18" charset="0"/>
                <a:cs typeface="Arial" panose="020B0604020202020204" pitchFamily="34" charset="0"/>
              </a:rPr>
              <a:t>Instructor Name: Dr. </a:t>
            </a:r>
            <a:r>
              <a:rPr lang="en-IN" sz="1800" b="1">
                <a:solidFill>
                  <a:schemeClr val="bg1"/>
                </a:solidFill>
                <a:latin typeface="Georgia" panose="02040502050405020303" pitchFamily="18" charset="0"/>
                <a:cs typeface="Arial" panose="020B0604020202020204" pitchFamily="34" charset="0"/>
              </a:rPr>
              <a:t>Gaurav Agarwal</a:t>
            </a:r>
            <a:br>
              <a:rPr lang="en-IN" sz="1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Duration: 50 mins</a:t>
            </a:r>
            <a:br>
              <a:rPr lang="en-IN" sz="1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Date of Conduction of Class: 28 Aug 2025</a:t>
            </a:r>
            <a:endParaRPr lang="en-IN" sz="4800" b="1" dirty="0">
              <a:solidFill>
                <a:schemeClr val="bg1"/>
              </a:solidFill>
              <a:latin typeface="Georgia" panose="02040502050405020303" pitchFamily="18" charset="0"/>
              <a:cs typeface="Arial" panose="020B0604020202020204" pitchFamily="34" charset="0"/>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6A2F329F-0D28-AAA9-6271-058B6B36CA1F}"/>
              </a:ext>
            </a:extLst>
          </p:cNvPr>
          <p:cNvSpPr>
            <a:spLocks noGrp="1"/>
          </p:cNvSpPr>
          <p:nvPr>
            <p:ph type="ftr" sz="quarter" idx="11"/>
          </p:nvPr>
        </p:nvSpPr>
        <p:spPr/>
        <p:txBody>
          <a:bodyPr/>
          <a:lstStyle/>
          <a:p>
            <a:r>
              <a:rPr lang="en-IN"/>
              <a:t>GSCALE</a:t>
            </a:r>
          </a:p>
        </p:txBody>
      </p:sp>
      <p:pic>
        <p:nvPicPr>
          <p:cNvPr id="10" name="Picture 9" descr="A blue circle with text and words&#10;&#10;Description automatically generated">
            <a:extLst>
              <a:ext uri="{FF2B5EF4-FFF2-40B4-BE49-F238E27FC236}">
                <a16:creationId xmlns:a16="http://schemas.microsoft.com/office/drawing/2014/main" id="{B8F66ABA-C07C-7B4E-0E32-86C3BB04A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8565" y="176753"/>
            <a:ext cx="1190469" cy="1190469"/>
          </a:xfrm>
          <a:prstGeom prst="rect">
            <a:avLst/>
          </a:prstGeom>
        </p:spPr>
      </p:pic>
      <p:pic>
        <p:nvPicPr>
          <p:cNvPr id="12" name="Picture 11">
            <a:extLst>
              <a:ext uri="{FF2B5EF4-FFF2-40B4-BE49-F238E27FC236}">
                <a16:creationId xmlns:a16="http://schemas.microsoft.com/office/drawing/2014/main" id="{E28D1CBC-4D12-D9B9-CD23-7747F5D3D7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32" y="317402"/>
            <a:ext cx="3795634" cy="740238"/>
          </a:xfrm>
          <a:prstGeom prst="rect">
            <a:avLst/>
          </a:prstGeom>
        </p:spPr>
      </p:pic>
      <p:sp>
        <p:nvSpPr>
          <p:cNvPr id="3" name="Slide Number Placeholder 2">
            <a:extLst>
              <a:ext uri="{FF2B5EF4-FFF2-40B4-BE49-F238E27FC236}">
                <a16:creationId xmlns:a16="http://schemas.microsoft.com/office/drawing/2014/main" id="{9EEB407E-D325-865A-D8AA-405320D23E70}"/>
              </a:ext>
            </a:extLst>
          </p:cNvPr>
          <p:cNvSpPr>
            <a:spLocks noGrp="1"/>
          </p:cNvSpPr>
          <p:nvPr>
            <p:ph type="sldNum" sz="quarter" idx="12"/>
          </p:nvPr>
        </p:nvSpPr>
        <p:spPr/>
        <p:txBody>
          <a:bodyPr/>
          <a:lstStyle/>
          <a:p>
            <a:fld id="{26510230-8DD5-4BA5-AB2D-CA30FC08F9D7}" type="slidenum">
              <a:rPr lang="en-IN" smtClean="0"/>
              <a:t>1</a:t>
            </a:fld>
            <a:endParaRPr lang="en-IN"/>
          </a:p>
        </p:txBody>
      </p:sp>
    </p:spTree>
    <p:extLst>
      <p:ext uri="{BB962C8B-B14F-4D97-AF65-F5344CB8AC3E}">
        <p14:creationId xmlns:p14="http://schemas.microsoft.com/office/powerpoint/2010/main" val="282789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CFBDC-F41C-EBAB-E5BB-C648A3E491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B515D2-C224-1A12-45B3-CDC5A20CF35F}"/>
              </a:ext>
            </a:extLst>
          </p:cNvPr>
          <p:cNvSpPr>
            <a:spLocks noGrp="1"/>
          </p:cNvSpPr>
          <p:nvPr>
            <p:ph type="title"/>
          </p:nvPr>
        </p:nvSpPr>
        <p:spPr>
          <a:xfrm>
            <a:off x="838200" y="950450"/>
            <a:ext cx="10515600" cy="740238"/>
          </a:xfrm>
        </p:spPr>
        <p:txBody>
          <a:bodyPr/>
          <a:lstStyle/>
          <a:p>
            <a:r>
              <a:rPr lang="en-US" dirty="0"/>
              <a:t>Creating 2D Arrays in C</a:t>
            </a:r>
            <a:endParaRPr lang="en-IN" dirty="0"/>
          </a:p>
        </p:txBody>
      </p:sp>
      <p:sp>
        <p:nvSpPr>
          <p:cNvPr id="3" name="Footer Placeholder 2">
            <a:extLst>
              <a:ext uri="{FF2B5EF4-FFF2-40B4-BE49-F238E27FC236}">
                <a16:creationId xmlns:a16="http://schemas.microsoft.com/office/drawing/2014/main" id="{16816524-B83B-BEAF-1C16-548763C88AD5}"/>
              </a:ext>
            </a:extLst>
          </p:cNvPr>
          <p:cNvSpPr>
            <a:spLocks noGrp="1"/>
          </p:cNvSpPr>
          <p:nvPr>
            <p:ph type="ftr" sz="quarter" idx="11"/>
          </p:nvPr>
        </p:nvSpPr>
        <p:spPr/>
        <p:txBody>
          <a:bodyPr/>
          <a:lstStyle/>
          <a:p>
            <a:r>
              <a:rPr lang="en-IN"/>
              <a:t>GSCALE</a:t>
            </a:r>
          </a:p>
        </p:txBody>
      </p:sp>
      <p:pic>
        <p:nvPicPr>
          <p:cNvPr id="7" name="Picture 6" descr="A blue circle with text and words&#10;&#10;Description automatically generated">
            <a:extLst>
              <a:ext uri="{FF2B5EF4-FFF2-40B4-BE49-F238E27FC236}">
                <a16:creationId xmlns:a16="http://schemas.microsoft.com/office/drawing/2014/main" id="{05B01301-B936-6A55-707D-3366EA96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587E2ACC-FA09-6C14-1C65-93E9949FC1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32" y="241202"/>
            <a:ext cx="3795634" cy="740238"/>
          </a:xfrm>
          <a:prstGeom prst="rect">
            <a:avLst/>
          </a:prstGeom>
        </p:spPr>
      </p:pic>
      <p:pic>
        <p:nvPicPr>
          <p:cNvPr id="9" name="Picture 8" descr="A white background with black text&#10;&#10;AI-generated content may be incorrect.">
            <a:extLst>
              <a:ext uri="{FF2B5EF4-FFF2-40B4-BE49-F238E27FC236}">
                <a16:creationId xmlns:a16="http://schemas.microsoft.com/office/drawing/2014/main" id="{97361F9E-2531-826B-7CBC-77CB8DAAC13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3032" t="7315" r="13750" b="27518"/>
          <a:stretch>
            <a:fillRect/>
          </a:stretch>
        </p:blipFill>
        <p:spPr>
          <a:xfrm>
            <a:off x="1118680" y="1825182"/>
            <a:ext cx="10145949" cy="4469184"/>
          </a:xfrm>
          <a:prstGeom prst="rect">
            <a:avLst/>
          </a:prstGeom>
        </p:spPr>
      </p:pic>
      <p:sp>
        <p:nvSpPr>
          <p:cNvPr id="10" name="Slide Number Placeholder 9">
            <a:extLst>
              <a:ext uri="{FF2B5EF4-FFF2-40B4-BE49-F238E27FC236}">
                <a16:creationId xmlns:a16="http://schemas.microsoft.com/office/drawing/2014/main" id="{E3072F55-0E5A-4C44-BBF5-D7E494903A7B}"/>
              </a:ext>
            </a:extLst>
          </p:cNvPr>
          <p:cNvSpPr>
            <a:spLocks noGrp="1"/>
          </p:cNvSpPr>
          <p:nvPr>
            <p:ph type="sldNum" sz="quarter" idx="12"/>
          </p:nvPr>
        </p:nvSpPr>
        <p:spPr/>
        <p:txBody>
          <a:bodyPr/>
          <a:lstStyle/>
          <a:p>
            <a:fld id="{26510230-8DD5-4BA5-AB2D-CA30FC08F9D7}" type="slidenum">
              <a:rPr lang="en-IN" smtClean="0"/>
              <a:t>10</a:t>
            </a:fld>
            <a:endParaRPr lang="en-IN"/>
          </a:p>
        </p:txBody>
      </p:sp>
    </p:spTree>
    <p:extLst>
      <p:ext uri="{BB962C8B-B14F-4D97-AF65-F5344CB8AC3E}">
        <p14:creationId xmlns:p14="http://schemas.microsoft.com/office/powerpoint/2010/main" val="103106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57D8B-C265-6632-5B9A-8A58B5E0DB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48B581-AD92-678C-EEA4-C56AF9AB7BB1}"/>
              </a:ext>
            </a:extLst>
          </p:cNvPr>
          <p:cNvSpPr>
            <a:spLocks noGrp="1"/>
          </p:cNvSpPr>
          <p:nvPr>
            <p:ph type="title"/>
          </p:nvPr>
        </p:nvSpPr>
        <p:spPr>
          <a:xfrm>
            <a:off x="4700666" y="184515"/>
            <a:ext cx="5257800" cy="740238"/>
          </a:xfrm>
        </p:spPr>
        <p:txBody>
          <a:bodyPr/>
          <a:lstStyle/>
          <a:p>
            <a:r>
              <a:rPr lang="en-US" dirty="0"/>
              <a:t>Activity: Gallery Walk</a:t>
            </a:r>
            <a:endParaRPr lang="en-IN" dirty="0"/>
          </a:p>
        </p:txBody>
      </p:sp>
      <p:sp>
        <p:nvSpPr>
          <p:cNvPr id="3" name="Footer Placeholder 2">
            <a:extLst>
              <a:ext uri="{FF2B5EF4-FFF2-40B4-BE49-F238E27FC236}">
                <a16:creationId xmlns:a16="http://schemas.microsoft.com/office/drawing/2014/main" id="{F5493171-C42F-C05F-6342-EA28C51C1766}"/>
              </a:ext>
            </a:extLst>
          </p:cNvPr>
          <p:cNvSpPr>
            <a:spLocks noGrp="1"/>
          </p:cNvSpPr>
          <p:nvPr>
            <p:ph type="ftr" sz="quarter" idx="11"/>
          </p:nvPr>
        </p:nvSpPr>
        <p:spPr/>
        <p:txBody>
          <a:bodyPr/>
          <a:lstStyle/>
          <a:p>
            <a:r>
              <a:rPr lang="en-IN"/>
              <a:t>GSCALE</a:t>
            </a:r>
          </a:p>
        </p:txBody>
      </p:sp>
      <p:pic>
        <p:nvPicPr>
          <p:cNvPr id="7" name="Picture 6" descr="A blue circle with text and words&#10;&#10;Description automatically generated">
            <a:extLst>
              <a:ext uri="{FF2B5EF4-FFF2-40B4-BE49-F238E27FC236}">
                <a16:creationId xmlns:a16="http://schemas.microsoft.com/office/drawing/2014/main" id="{372A9C85-A6A3-6932-BE45-51FE4F0E4B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325519BC-1DAE-FD5D-7F6A-9C496D504E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32" y="241202"/>
            <a:ext cx="3795634" cy="740238"/>
          </a:xfrm>
          <a:prstGeom prst="rect">
            <a:avLst/>
          </a:prstGeom>
        </p:spPr>
      </p:pic>
      <p:sp>
        <p:nvSpPr>
          <p:cNvPr id="11" name="TextBox 10">
            <a:extLst>
              <a:ext uri="{FF2B5EF4-FFF2-40B4-BE49-F238E27FC236}">
                <a16:creationId xmlns:a16="http://schemas.microsoft.com/office/drawing/2014/main" id="{7FC2D298-6880-5B4C-670C-8195E883DB0A}"/>
              </a:ext>
            </a:extLst>
          </p:cNvPr>
          <p:cNvSpPr txBox="1"/>
          <p:nvPr/>
        </p:nvSpPr>
        <p:spPr>
          <a:xfrm>
            <a:off x="5832339" y="1268916"/>
            <a:ext cx="6096000" cy="4524315"/>
          </a:xfrm>
          <a:prstGeom prst="rect">
            <a:avLst/>
          </a:prstGeom>
          <a:noFill/>
        </p:spPr>
        <p:txBody>
          <a:bodyPr wrap="square">
            <a:spAutoFit/>
          </a:bodyPr>
          <a:lstStyle/>
          <a:p>
            <a:r>
              <a:rPr lang="en-US" dirty="0"/>
              <a:t>Step 1: </a:t>
            </a:r>
            <a:r>
              <a:rPr lang="en-IN" dirty="0"/>
              <a:t>Group Task (5 min)</a:t>
            </a:r>
            <a:endParaRPr lang="en-US" dirty="0"/>
          </a:p>
          <a:p>
            <a:endParaRPr lang="en-US" dirty="0"/>
          </a:p>
          <a:p>
            <a:r>
              <a:rPr lang="en-US" dirty="0"/>
              <a:t>Upon choosing the scenario corresponds to Group ID, </a:t>
            </a:r>
          </a:p>
          <a:p>
            <a:r>
              <a:rPr lang="en-US" dirty="0"/>
              <a:t>Each group uses White Board to:  </a:t>
            </a:r>
          </a:p>
          <a:p>
            <a:endParaRPr lang="en-US" b="1" dirty="0"/>
          </a:p>
          <a:p>
            <a:pPr marL="285750" indent="-285750">
              <a:buFont typeface="Arial" panose="020B0604020202020204" pitchFamily="34" charset="0"/>
              <a:buChar char="•"/>
            </a:pPr>
            <a:r>
              <a:rPr lang="en-US" b="1" dirty="0"/>
              <a:t>Justify which array dimension fits best (1D, 2D, 3D, etc.).</a:t>
            </a:r>
          </a:p>
          <a:p>
            <a:endParaRPr lang="en-US" b="1" dirty="0"/>
          </a:p>
          <a:p>
            <a:r>
              <a:rPr lang="en-US" dirty="0"/>
              <a:t>Step 2: Gallery Walk (10 min)</a:t>
            </a:r>
          </a:p>
          <a:p>
            <a:endParaRPr lang="en-US" dirty="0"/>
          </a:p>
          <a:p>
            <a:r>
              <a:rPr lang="en-US" dirty="0"/>
              <a:t>Groups rotate around the room. Read each group’s explanation. Leave sticky notes/comments:</a:t>
            </a:r>
          </a:p>
          <a:p>
            <a:endParaRPr lang="en-US" b="1" dirty="0"/>
          </a:p>
          <a:p>
            <a:pPr marL="285750" indent="-285750">
              <a:buFont typeface="Arial" panose="020B0604020202020204" pitchFamily="34" charset="0"/>
              <a:buChar char="•"/>
            </a:pPr>
            <a:r>
              <a:rPr lang="en-US" b="1" dirty="0"/>
              <a:t>Do you agree with the chosen array dimension?</a:t>
            </a:r>
          </a:p>
          <a:p>
            <a:pPr marL="285750" indent="-285750">
              <a:buFont typeface="Arial" panose="020B0604020202020204" pitchFamily="34" charset="0"/>
              <a:buChar char="•"/>
            </a:pPr>
            <a:r>
              <a:rPr lang="en-US" b="1" dirty="0"/>
              <a:t>Can you think of another way to represent it?</a:t>
            </a:r>
          </a:p>
          <a:p>
            <a:endParaRPr lang="en-US" dirty="0"/>
          </a:p>
        </p:txBody>
      </p:sp>
      <p:graphicFrame>
        <p:nvGraphicFramePr>
          <p:cNvPr id="21" name="TextBox 15">
            <a:extLst>
              <a:ext uri="{FF2B5EF4-FFF2-40B4-BE49-F238E27FC236}">
                <a16:creationId xmlns:a16="http://schemas.microsoft.com/office/drawing/2014/main" id="{5FB31504-ABDA-E344-A6FB-33D9071AE249}"/>
              </a:ext>
            </a:extLst>
          </p:cNvPr>
          <p:cNvGraphicFramePr/>
          <p:nvPr>
            <p:extLst>
              <p:ext uri="{D42A27DB-BD31-4B8C-83A1-F6EECF244321}">
                <p14:modId xmlns:p14="http://schemas.microsoft.com/office/powerpoint/2010/main" val="2511960645"/>
              </p:ext>
            </p:extLst>
          </p:nvPr>
        </p:nvGraphicFramePr>
        <p:xfrm>
          <a:off x="657225" y="1185703"/>
          <a:ext cx="4887541" cy="48013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Slide Number Placeholder 16">
            <a:extLst>
              <a:ext uri="{FF2B5EF4-FFF2-40B4-BE49-F238E27FC236}">
                <a16:creationId xmlns:a16="http://schemas.microsoft.com/office/drawing/2014/main" id="{4AD244E5-5C9D-60EC-8581-B77AB73B10E3}"/>
              </a:ext>
            </a:extLst>
          </p:cNvPr>
          <p:cNvSpPr>
            <a:spLocks noGrp="1"/>
          </p:cNvSpPr>
          <p:nvPr>
            <p:ph type="sldNum" sz="quarter" idx="12"/>
          </p:nvPr>
        </p:nvSpPr>
        <p:spPr/>
        <p:txBody>
          <a:bodyPr/>
          <a:lstStyle/>
          <a:p>
            <a:fld id="{26510230-8DD5-4BA5-AB2D-CA30FC08F9D7}" type="slidenum">
              <a:rPr lang="en-IN" smtClean="0"/>
              <a:t>11</a:t>
            </a:fld>
            <a:endParaRPr lang="en-IN"/>
          </a:p>
        </p:txBody>
      </p:sp>
    </p:spTree>
    <p:extLst>
      <p:ext uri="{BB962C8B-B14F-4D97-AF65-F5344CB8AC3E}">
        <p14:creationId xmlns:p14="http://schemas.microsoft.com/office/powerpoint/2010/main" val="3935443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E78DD-2286-9703-1B8E-FE400A6C6B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1A3C6-570C-10D6-535E-7A871F619FAF}"/>
              </a:ext>
            </a:extLst>
          </p:cNvPr>
          <p:cNvSpPr>
            <a:spLocks noGrp="1"/>
          </p:cNvSpPr>
          <p:nvPr>
            <p:ph type="title"/>
          </p:nvPr>
        </p:nvSpPr>
        <p:spPr>
          <a:xfrm>
            <a:off x="4700666" y="184515"/>
            <a:ext cx="5257800" cy="740238"/>
          </a:xfrm>
        </p:spPr>
        <p:txBody>
          <a:bodyPr/>
          <a:lstStyle/>
          <a:p>
            <a:r>
              <a:rPr lang="en-US" dirty="0"/>
              <a:t>Activity: Gallery Walk</a:t>
            </a:r>
            <a:endParaRPr lang="en-IN" dirty="0"/>
          </a:p>
        </p:txBody>
      </p:sp>
      <p:sp>
        <p:nvSpPr>
          <p:cNvPr id="3" name="Footer Placeholder 2">
            <a:extLst>
              <a:ext uri="{FF2B5EF4-FFF2-40B4-BE49-F238E27FC236}">
                <a16:creationId xmlns:a16="http://schemas.microsoft.com/office/drawing/2014/main" id="{C1F7C324-1434-90F4-1339-E319732A2400}"/>
              </a:ext>
            </a:extLst>
          </p:cNvPr>
          <p:cNvSpPr>
            <a:spLocks noGrp="1"/>
          </p:cNvSpPr>
          <p:nvPr>
            <p:ph type="ftr" sz="quarter" idx="11"/>
          </p:nvPr>
        </p:nvSpPr>
        <p:spPr/>
        <p:txBody>
          <a:bodyPr/>
          <a:lstStyle/>
          <a:p>
            <a:r>
              <a:rPr lang="en-IN"/>
              <a:t>GSCALE</a:t>
            </a:r>
          </a:p>
        </p:txBody>
      </p:sp>
      <p:pic>
        <p:nvPicPr>
          <p:cNvPr id="7" name="Picture 6" descr="A blue circle with text and words&#10;&#10;Description automatically generated">
            <a:extLst>
              <a:ext uri="{FF2B5EF4-FFF2-40B4-BE49-F238E27FC236}">
                <a16:creationId xmlns:a16="http://schemas.microsoft.com/office/drawing/2014/main" id="{15CEFE77-469F-DAF5-60CF-B61818E56D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2AF3F78B-906B-5BA7-DBF4-F78FCC30EF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32" y="241202"/>
            <a:ext cx="3795634" cy="740238"/>
          </a:xfrm>
          <a:prstGeom prst="rect">
            <a:avLst/>
          </a:prstGeom>
        </p:spPr>
      </p:pic>
      <p:graphicFrame>
        <p:nvGraphicFramePr>
          <p:cNvPr id="10" name="Table 9">
            <a:extLst>
              <a:ext uri="{FF2B5EF4-FFF2-40B4-BE49-F238E27FC236}">
                <a16:creationId xmlns:a16="http://schemas.microsoft.com/office/drawing/2014/main" id="{5FBEE102-522D-BF98-806B-0602E7B16C0F}"/>
              </a:ext>
            </a:extLst>
          </p:cNvPr>
          <p:cNvGraphicFramePr>
            <a:graphicFrameLocks noGrp="1"/>
          </p:cNvGraphicFramePr>
          <p:nvPr>
            <p:extLst>
              <p:ext uri="{D42A27DB-BD31-4B8C-83A1-F6EECF244321}">
                <p14:modId xmlns:p14="http://schemas.microsoft.com/office/powerpoint/2010/main" val="2833173478"/>
              </p:ext>
            </p:extLst>
          </p:nvPr>
        </p:nvGraphicFramePr>
        <p:xfrm>
          <a:off x="1351099" y="1768476"/>
          <a:ext cx="9623151" cy="4351336"/>
        </p:xfrm>
        <a:graphic>
          <a:graphicData uri="http://schemas.openxmlformats.org/drawingml/2006/table">
            <a:tbl>
              <a:tblPr>
                <a:tableStyleId>{284E427A-3D55-4303-BF80-6455036E1DE7}</a:tableStyleId>
              </a:tblPr>
              <a:tblGrid>
                <a:gridCol w="3207717">
                  <a:extLst>
                    <a:ext uri="{9D8B030D-6E8A-4147-A177-3AD203B41FA5}">
                      <a16:colId xmlns:a16="http://schemas.microsoft.com/office/drawing/2014/main" val="371871593"/>
                    </a:ext>
                  </a:extLst>
                </a:gridCol>
                <a:gridCol w="3207717">
                  <a:extLst>
                    <a:ext uri="{9D8B030D-6E8A-4147-A177-3AD203B41FA5}">
                      <a16:colId xmlns:a16="http://schemas.microsoft.com/office/drawing/2014/main" val="2253556085"/>
                    </a:ext>
                  </a:extLst>
                </a:gridCol>
                <a:gridCol w="3207717">
                  <a:extLst>
                    <a:ext uri="{9D8B030D-6E8A-4147-A177-3AD203B41FA5}">
                      <a16:colId xmlns:a16="http://schemas.microsoft.com/office/drawing/2014/main" val="3495780814"/>
                    </a:ext>
                  </a:extLst>
                </a:gridCol>
              </a:tblGrid>
              <a:tr h="334718">
                <a:tc>
                  <a:txBody>
                    <a:bodyPr/>
                    <a:lstStyle/>
                    <a:p>
                      <a:pPr algn="ctr">
                        <a:buNone/>
                      </a:pPr>
                      <a:r>
                        <a:rPr lang="en-IN" sz="1600" b="1" dirty="0"/>
                        <a:t>Scenario</a:t>
                      </a:r>
                      <a:endParaRPr lang="en-IN" sz="1600" dirty="0"/>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buNone/>
                      </a:pPr>
                      <a:r>
                        <a:rPr lang="en-IN" sz="1600" b="1" dirty="0"/>
                        <a:t>Description</a:t>
                      </a:r>
                      <a:endParaRPr lang="en-IN" sz="1600" dirty="0"/>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buNone/>
                      </a:pPr>
                      <a:r>
                        <a:rPr lang="en-IN" sz="1600" b="1" dirty="0"/>
                        <a:t>Array Type</a:t>
                      </a:r>
                      <a:endParaRPr lang="en-IN" sz="1600" dirty="0"/>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602981587"/>
                  </a:ext>
                </a:extLst>
              </a:tr>
              <a:tr h="585757">
                <a:tc>
                  <a:txBody>
                    <a:bodyPr/>
                    <a:lstStyle/>
                    <a:p>
                      <a:pPr>
                        <a:buNone/>
                      </a:pPr>
                      <a:r>
                        <a:rPr lang="en-IN" sz="1600"/>
                        <a:t>Marks of Students</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buNone/>
                      </a:pPr>
                      <a:r>
                        <a:rPr lang="en-US" sz="1600" dirty="0"/>
                        <a:t>Store marks of 40 students in one subject</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buNone/>
                      </a:pPr>
                      <a:r>
                        <a:rPr lang="en-IN" sz="1600" b="1" dirty="0"/>
                        <a:t>1D Array</a:t>
                      </a:r>
                      <a:endParaRPr lang="en-IN" sz="1600" dirty="0"/>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375159260"/>
                  </a:ext>
                </a:extLst>
              </a:tr>
              <a:tr h="334718">
                <a:tc>
                  <a:txBody>
                    <a:bodyPr/>
                    <a:lstStyle/>
                    <a:p>
                      <a:pPr>
                        <a:buNone/>
                      </a:pPr>
                      <a:r>
                        <a:rPr lang="en-IN" sz="1600"/>
                        <a:t>Weekly Timetable</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buNone/>
                      </a:pPr>
                      <a:r>
                        <a:rPr lang="en-US" sz="1600" dirty="0"/>
                        <a:t>7 days × 6 periods per day</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buNone/>
                      </a:pPr>
                      <a:r>
                        <a:rPr lang="en-IN" sz="1600" b="1"/>
                        <a:t>2D Array</a:t>
                      </a:r>
                      <a:endParaRPr lang="en-IN" sz="1600"/>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4297611"/>
                  </a:ext>
                </a:extLst>
              </a:tr>
              <a:tr h="334718">
                <a:tc>
                  <a:txBody>
                    <a:bodyPr/>
                    <a:lstStyle/>
                    <a:p>
                      <a:pPr>
                        <a:buNone/>
                      </a:pPr>
                      <a:r>
                        <a:rPr lang="en-IN" sz="1600"/>
                        <a:t>Image Storage</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buNone/>
                      </a:pPr>
                      <a:r>
                        <a:rPr lang="en-IN" sz="1600" dirty="0"/>
                        <a:t>Height × Width × RGB values</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buNone/>
                      </a:pPr>
                      <a:r>
                        <a:rPr lang="en-IN" sz="1600" b="1"/>
                        <a:t>3D Array</a:t>
                      </a:r>
                      <a:endParaRPr lang="en-IN" sz="1600"/>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564188903"/>
                  </a:ext>
                </a:extLst>
              </a:tr>
              <a:tr h="585757">
                <a:tc>
                  <a:txBody>
                    <a:bodyPr/>
                    <a:lstStyle/>
                    <a:p>
                      <a:pPr>
                        <a:buNone/>
                      </a:pPr>
                      <a:r>
                        <a:rPr lang="en-IN" sz="1600"/>
                        <a:t>Weather Data</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buNone/>
                      </a:pPr>
                      <a:r>
                        <a:rPr lang="en-US" sz="1600"/>
                        <a:t>Daily temperature readings for 365 days</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buNone/>
                      </a:pPr>
                      <a:r>
                        <a:rPr lang="en-IN" sz="1600" b="1" dirty="0"/>
                        <a:t>1D Array</a:t>
                      </a:r>
                      <a:endParaRPr lang="en-IN" sz="1600" dirty="0"/>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9030400"/>
                  </a:ext>
                </a:extLst>
              </a:tr>
              <a:tr h="334718">
                <a:tc>
                  <a:txBody>
                    <a:bodyPr/>
                    <a:lstStyle/>
                    <a:p>
                      <a:pPr>
                        <a:buNone/>
                      </a:pPr>
                      <a:r>
                        <a:rPr lang="en-IN" sz="1600"/>
                        <a:t>Rubik’s Cube</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buNone/>
                      </a:pPr>
                      <a:r>
                        <a:rPr lang="en-US" sz="1600"/>
                        <a:t>3D coordinates (x, y, z) with colors</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buNone/>
                      </a:pPr>
                      <a:r>
                        <a:rPr lang="en-IN" sz="1600" b="1" dirty="0"/>
                        <a:t>3D Array</a:t>
                      </a:r>
                      <a:endParaRPr lang="en-IN" sz="1600" dirty="0"/>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808366572"/>
                  </a:ext>
                </a:extLst>
              </a:tr>
              <a:tr h="585757">
                <a:tc>
                  <a:txBody>
                    <a:bodyPr/>
                    <a:lstStyle/>
                    <a:p>
                      <a:pPr>
                        <a:buNone/>
                      </a:pPr>
                      <a:r>
                        <a:rPr lang="en-IN" sz="1600"/>
                        <a:t>Student Records</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buNone/>
                      </a:pPr>
                      <a:r>
                        <a:rPr lang="en-US" sz="1600"/>
                        <a:t>Roll number, name, and 5 subject marks of 50 students</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buNone/>
                      </a:pPr>
                      <a:r>
                        <a:rPr lang="en-IN" sz="1600" b="1" dirty="0"/>
                        <a:t>2D Array</a:t>
                      </a:r>
                      <a:endParaRPr lang="en-IN" sz="1600" dirty="0"/>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34769924"/>
                  </a:ext>
                </a:extLst>
              </a:tr>
              <a:tr h="334718">
                <a:tc>
                  <a:txBody>
                    <a:bodyPr/>
                    <a:lstStyle/>
                    <a:p>
                      <a:pPr>
                        <a:buNone/>
                      </a:pPr>
                      <a:r>
                        <a:rPr lang="en-IN" sz="1600"/>
                        <a:t>Cinema Seat Booking</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buNone/>
                      </a:pPr>
                      <a:r>
                        <a:rPr lang="en-IN" sz="1600"/>
                        <a:t>15 rows × 20 columns</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buNone/>
                      </a:pPr>
                      <a:r>
                        <a:rPr lang="en-IN" sz="1600" b="1" dirty="0"/>
                        <a:t>2D Array</a:t>
                      </a:r>
                      <a:endParaRPr lang="en-IN" sz="1600" dirty="0"/>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351823465"/>
                  </a:ext>
                </a:extLst>
              </a:tr>
              <a:tr h="585757">
                <a:tc>
                  <a:txBody>
                    <a:bodyPr/>
                    <a:lstStyle/>
                    <a:p>
                      <a:pPr>
                        <a:buNone/>
                      </a:pPr>
                      <a:r>
                        <a:rPr lang="en-IN" sz="1600"/>
                        <a:t>Video Storage</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buNone/>
                      </a:pPr>
                      <a:r>
                        <a:rPr lang="en-US" sz="1600"/>
                        <a:t>Frames of video, each frame = image (Height × Width × RGB)</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buNone/>
                      </a:pPr>
                      <a:r>
                        <a:rPr lang="en-IN" sz="1600" b="1" dirty="0"/>
                        <a:t>4D Array</a:t>
                      </a:r>
                      <a:endParaRPr lang="en-IN" sz="1600" dirty="0"/>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22031498"/>
                  </a:ext>
                </a:extLst>
              </a:tr>
              <a:tr h="334718">
                <a:tc>
                  <a:txBody>
                    <a:bodyPr/>
                    <a:lstStyle/>
                    <a:p>
                      <a:pPr>
                        <a:buNone/>
                      </a:pPr>
                      <a:r>
                        <a:rPr lang="en-IN" sz="1600"/>
                        <a:t>Hospital Patient Data</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buNone/>
                      </a:pPr>
                      <a:r>
                        <a:rPr lang="en-IN" sz="1600" dirty="0"/>
                        <a:t>Ward × Bed × Health parameters</a:t>
                      </a:r>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buNone/>
                      </a:pPr>
                      <a:r>
                        <a:rPr lang="en-IN" sz="1600" b="1" dirty="0"/>
                        <a:t>3D Array</a:t>
                      </a:r>
                      <a:endParaRPr lang="en-IN" sz="1600" dirty="0"/>
                    </a:p>
                  </a:txBody>
                  <a:tcPr marL="83680" marR="83680" marT="41840" marB="418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8783538"/>
                  </a:ext>
                </a:extLst>
              </a:tr>
            </a:tbl>
          </a:graphicData>
        </a:graphic>
      </p:graphicFrame>
      <p:sp>
        <p:nvSpPr>
          <p:cNvPr id="13" name="TextBox 12">
            <a:extLst>
              <a:ext uri="{FF2B5EF4-FFF2-40B4-BE49-F238E27FC236}">
                <a16:creationId xmlns:a16="http://schemas.microsoft.com/office/drawing/2014/main" id="{FD237C3D-342F-2039-2D53-69F50472867E}"/>
              </a:ext>
            </a:extLst>
          </p:cNvPr>
          <p:cNvSpPr txBox="1"/>
          <p:nvPr/>
        </p:nvSpPr>
        <p:spPr>
          <a:xfrm>
            <a:off x="1365465" y="1190292"/>
            <a:ext cx="6096000" cy="369332"/>
          </a:xfrm>
          <a:prstGeom prst="rect">
            <a:avLst/>
          </a:prstGeom>
          <a:noFill/>
        </p:spPr>
        <p:txBody>
          <a:bodyPr wrap="square">
            <a:spAutoFit/>
          </a:bodyPr>
          <a:lstStyle/>
          <a:p>
            <a:r>
              <a:rPr lang="en-US" b="1" dirty="0"/>
              <a:t>Reflection on Activity</a:t>
            </a:r>
            <a:endParaRPr lang="en-IN" b="1" dirty="0"/>
          </a:p>
        </p:txBody>
      </p:sp>
      <p:sp>
        <p:nvSpPr>
          <p:cNvPr id="14" name="Slide Number Placeholder 13">
            <a:extLst>
              <a:ext uri="{FF2B5EF4-FFF2-40B4-BE49-F238E27FC236}">
                <a16:creationId xmlns:a16="http://schemas.microsoft.com/office/drawing/2014/main" id="{B1266D34-FB95-5D3D-8AA0-984C9FBAC902}"/>
              </a:ext>
            </a:extLst>
          </p:cNvPr>
          <p:cNvSpPr>
            <a:spLocks noGrp="1"/>
          </p:cNvSpPr>
          <p:nvPr>
            <p:ph type="sldNum" sz="quarter" idx="12"/>
          </p:nvPr>
        </p:nvSpPr>
        <p:spPr/>
        <p:txBody>
          <a:bodyPr/>
          <a:lstStyle/>
          <a:p>
            <a:fld id="{26510230-8DD5-4BA5-AB2D-CA30FC08F9D7}" type="slidenum">
              <a:rPr lang="en-IN" smtClean="0"/>
              <a:t>12</a:t>
            </a:fld>
            <a:endParaRPr lang="en-IN"/>
          </a:p>
        </p:txBody>
      </p:sp>
    </p:spTree>
    <p:extLst>
      <p:ext uri="{BB962C8B-B14F-4D97-AF65-F5344CB8AC3E}">
        <p14:creationId xmlns:p14="http://schemas.microsoft.com/office/powerpoint/2010/main" val="417940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5A5CC-7EFF-AA69-4C96-3B2807F079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AC0940-DBB0-8AB2-70CF-934ADC56C86D}"/>
              </a:ext>
            </a:extLst>
          </p:cNvPr>
          <p:cNvSpPr>
            <a:spLocks noGrp="1"/>
          </p:cNvSpPr>
          <p:nvPr>
            <p:ph type="title"/>
          </p:nvPr>
        </p:nvSpPr>
        <p:spPr>
          <a:xfrm>
            <a:off x="4440238" y="5555"/>
            <a:ext cx="6109050" cy="1325563"/>
          </a:xfrm>
        </p:spPr>
        <p:txBody>
          <a:bodyPr/>
          <a:lstStyle/>
          <a:p>
            <a:r>
              <a:rPr lang="en-US" dirty="0"/>
              <a:t>Array Traversal</a:t>
            </a:r>
            <a:endParaRPr lang="en-IN" dirty="0"/>
          </a:p>
        </p:txBody>
      </p:sp>
      <p:sp>
        <p:nvSpPr>
          <p:cNvPr id="10" name="Text Placeholder 9">
            <a:extLst>
              <a:ext uri="{FF2B5EF4-FFF2-40B4-BE49-F238E27FC236}">
                <a16:creationId xmlns:a16="http://schemas.microsoft.com/office/drawing/2014/main" id="{69D5C6E4-FE0C-FC27-095D-DF6AC58E7B38}"/>
              </a:ext>
            </a:extLst>
          </p:cNvPr>
          <p:cNvSpPr>
            <a:spLocks noGrp="1"/>
          </p:cNvSpPr>
          <p:nvPr>
            <p:ph type="body" idx="1"/>
          </p:nvPr>
        </p:nvSpPr>
        <p:spPr>
          <a:xfrm>
            <a:off x="744577" y="1185864"/>
            <a:ext cx="5157787" cy="495299"/>
          </a:xfrm>
        </p:spPr>
        <p:txBody>
          <a:bodyPr/>
          <a:lstStyle/>
          <a:p>
            <a:pPr algn="ctr"/>
            <a:r>
              <a:rPr lang="en-US" dirty="0"/>
              <a:t>1 D Arrays</a:t>
            </a:r>
          </a:p>
        </p:txBody>
      </p:sp>
      <p:sp>
        <p:nvSpPr>
          <p:cNvPr id="11" name="Content Placeholder 10">
            <a:extLst>
              <a:ext uri="{FF2B5EF4-FFF2-40B4-BE49-F238E27FC236}">
                <a16:creationId xmlns:a16="http://schemas.microsoft.com/office/drawing/2014/main" id="{28736F71-3D99-0A0E-DDB4-8792F9D4B22C}"/>
              </a:ext>
            </a:extLst>
          </p:cNvPr>
          <p:cNvSpPr>
            <a:spLocks noGrp="1"/>
          </p:cNvSpPr>
          <p:nvPr>
            <p:ph sz="half" idx="2"/>
          </p:nvPr>
        </p:nvSpPr>
        <p:spPr>
          <a:xfrm>
            <a:off x="862014" y="1826417"/>
            <a:ext cx="5157787" cy="3684588"/>
          </a:xfrm>
        </p:spPr>
        <p:txBody>
          <a:bodyPr>
            <a:normAutofit/>
          </a:bodyPr>
          <a:lstStyle/>
          <a:p>
            <a:pPr marL="0" indent="0">
              <a:buNone/>
            </a:pPr>
            <a:endParaRPr lang="en-IN" sz="1200" b="1" dirty="0">
              <a:latin typeface="Consolas" panose="020B0609020204030204" pitchFamily="49" charset="0"/>
            </a:endParaRPr>
          </a:p>
          <a:p>
            <a:pPr marL="0" indent="0">
              <a:buNone/>
            </a:pPr>
            <a:r>
              <a:rPr lang="en-IN" sz="1200" b="1" dirty="0">
                <a:latin typeface="Consolas" panose="020B0609020204030204" pitchFamily="49" charset="0"/>
              </a:rPr>
              <a:t>int </a:t>
            </a:r>
            <a:r>
              <a:rPr lang="en-IN" sz="1200" b="1" dirty="0" err="1">
                <a:latin typeface="Consolas" panose="020B0609020204030204" pitchFamily="49" charset="0"/>
              </a:rPr>
              <a:t>arr</a:t>
            </a:r>
            <a:r>
              <a:rPr lang="en-IN" sz="1200" b="1" dirty="0">
                <a:latin typeface="Consolas" panose="020B0609020204030204" pitchFamily="49" charset="0"/>
              </a:rPr>
              <a:t>[5] = {10, 20, 30, 40, 50};</a:t>
            </a:r>
          </a:p>
          <a:p>
            <a:pPr marL="0" indent="0">
              <a:buNone/>
            </a:pPr>
            <a:r>
              <a:rPr lang="en-IN" sz="1200" b="1" dirty="0">
                <a:latin typeface="Consolas" panose="020B0609020204030204" pitchFamily="49" charset="0"/>
              </a:rPr>
              <a:t>for (int </a:t>
            </a:r>
            <a:r>
              <a:rPr lang="en-IN" sz="1200" b="1" dirty="0" err="1">
                <a:latin typeface="Consolas" panose="020B0609020204030204" pitchFamily="49" charset="0"/>
              </a:rPr>
              <a:t>i</a:t>
            </a:r>
            <a:r>
              <a:rPr lang="en-IN" sz="1200" b="1" dirty="0">
                <a:latin typeface="Consolas" panose="020B0609020204030204" pitchFamily="49" charset="0"/>
              </a:rPr>
              <a:t> = 0; </a:t>
            </a:r>
            <a:r>
              <a:rPr lang="en-IN" sz="1200" b="1" dirty="0" err="1">
                <a:latin typeface="Consolas" panose="020B0609020204030204" pitchFamily="49" charset="0"/>
              </a:rPr>
              <a:t>i</a:t>
            </a:r>
            <a:r>
              <a:rPr lang="en-IN" sz="1200" b="1" dirty="0">
                <a:latin typeface="Consolas" panose="020B0609020204030204" pitchFamily="49" charset="0"/>
              </a:rPr>
              <a:t> &lt; 5; </a:t>
            </a:r>
            <a:r>
              <a:rPr lang="en-IN" sz="1200" b="1" dirty="0" err="1">
                <a:latin typeface="Consolas" panose="020B0609020204030204" pitchFamily="49" charset="0"/>
              </a:rPr>
              <a:t>i</a:t>
            </a:r>
            <a:r>
              <a:rPr lang="en-IN" sz="1200" b="1" dirty="0">
                <a:latin typeface="Consolas" panose="020B0609020204030204" pitchFamily="49" charset="0"/>
              </a:rPr>
              <a:t>++) {</a:t>
            </a:r>
          </a:p>
          <a:p>
            <a:pPr marL="0" indent="0">
              <a:buNone/>
            </a:pPr>
            <a:r>
              <a:rPr lang="en-IN" sz="1200" b="1" dirty="0">
                <a:latin typeface="Consolas" panose="020B0609020204030204" pitchFamily="49" charset="0"/>
              </a:rPr>
              <a:t>    </a:t>
            </a:r>
            <a:r>
              <a:rPr lang="en-IN" sz="1200" b="1" dirty="0" err="1">
                <a:latin typeface="Consolas" panose="020B0609020204030204" pitchFamily="49" charset="0"/>
              </a:rPr>
              <a:t>printf</a:t>
            </a:r>
            <a:r>
              <a:rPr lang="en-IN" sz="1200" b="1" dirty="0">
                <a:latin typeface="Consolas" panose="020B0609020204030204" pitchFamily="49" charset="0"/>
              </a:rPr>
              <a:t>("%d ", </a:t>
            </a:r>
            <a:r>
              <a:rPr lang="en-IN" sz="1200" b="1" dirty="0" err="1">
                <a:latin typeface="Consolas" panose="020B0609020204030204" pitchFamily="49" charset="0"/>
              </a:rPr>
              <a:t>arr</a:t>
            </a:r>
            <a:r>
              <a:rPr lang="en-IN" sz="1200" b="1" dirty="0">
                <a:latin typeface="Consolas" panose="020B0609020204030204" pitchFamily="49" charset="0"/>
              </a:rPr>
              <a:t>[</a:t>
            </a:r>
            <a:r>
              <a:rPr lang="en-IN" sz="1200" b="1" dirty="0" err="1">
                <a:latin typeface="Consolas" panose="020B0609020204030204" pitchFamily="49" charset="0"/>
              </a:rPr>
              <a:t>i</a:t>
            </a:r>
            <a:r>
              <a:rPr lang="en-IN" sz="1200" b="1" dirty="0">
                <a:latin typeface="Consolas" panose="020B0609020204030204" pitchFamily="49" charset="0"/>
              </a:rPr>
              <a:t>]);   // Visit element one by one</a:t>
            </a:r>
          </a:p>
          <a:p>
            <a:pPr marL="0" indent="0">
              <a:buNone/>
            </a:pPr>
            <a:r>
              <a:rPr lang="en-IN" sz="1200" b="1" dirty="0">
                <a:latin typeface="Consolas" panose="020B0609020204030204" pitchFamily="49" charset="0"/>
              </a:rPr>
              <a:t>}</a:t>
            </a:r>
          </a:p>
          <a:p>
            <a:pPr marL="0" indent="0">
              <a:buNone/>
            </a:pPr>
            <a:endParaRPr lang="en-IN" sz="1200" b="1" dirty="0">
              <a:latin typeface="Consolas" panose="020B0609020204030204" pitchFamily="49" charset="0"/>
            </a:endParaRPr>
          </a:p>
          <a:p>
            <a:r>
              <a:rPr lang="en-US" sz="1600" dirty="0"/>
              <a:t>A 1D array is like a row of boxes in memory.</a:t>
            </a:r>
          </a:p>
          <a:p>
            <a:r>
              <a:rPr lang="en-US" sz="1600" dirty="0"/>
              <a:t>Traversal </a:t>
            </a:r>
            <a:r>
              <a:rPr lang="en-US" sz="1600" dirty="0">
                <a:sym typeface="Wingdings" panose="05000000000000000000" pitchFamily="2" charset="2"/>
              </a:rPr>
              <a:t></a:t>
            </a:r>
            <a:r>
              <a:rPr lang="en-US" sz="1600" dirty="0"/>
              <a:t> go from left to right.</a:t>
            </a:r>
            <a:endParaRPr lang="en-IN" sz="1600" dirty="0"/>
          </a:p>
        </p:txBody>
      </p:sp>
      <p:sp>
        <p:nvSpPr>
          <p:cNvPr id="12" name="Text Placeholder 11">
            <a:extLst>
              <a:ext uri="{FF2B5EF4-FFF2-40B4-BE49-F238E27FC236}">
                <a16:creationId xmlns:a16="http://schemas.microsoft.com/office/drawing/2014/main" id="{B2CC500C-A961-9BEB-E0B5-9003B63E5959}"/>
              </a:ext>
            </a:extLst>
          </p:cNvPr>
          <p:cNvSpPr>
            <a:spLocks noGrp="1"/>
          </p:cNvSpPr>
          <p:nvPr>
            <p:ph type="body" sz="quarter" idx="3"/>
          </p:nvPr>
        </p:nvSpPr>
        <p:spPr>
          <a:xfrm>
            <a:off x="6172200" y="1162050"/>
            <a:ext cx="5183188" cy="495299"/>
          </a:xfrm>
        </p:spPr>
        <p:txBody>
          <a:bodyPr/>
          <a:lstStyle/>
          <a:p>
            <a:pPr algn="ctr"/>
            <a:r>
              <a:rPr lang="en-US" dirty="0"/>
              <a:t>2 D Arrays</a:t>
            </a:r>
            <a:endParaRPr lang="en-IN" dirty="0"/>
          </a:p>
        </p:txBody>
      </p:sp>
      <p:sp>
        <p:nvSpPr>
          <p:cNvPr id="13" name="Content Placeholder 12">
            <a:extLst>
              <a:ext uri="{FF2B5EF4-FFF2-40B4-BE49-F238E27FC236}">
                <a16:creationId xmlns:a16="http://schemas.microsoft.com/office/drawing/2014/main" id="{5745C272-DDAF-B943-378C-950E87FAE904}"/>
              </a:ext>
            </a:extLst>
          </p:cNvPr>
          <p:cNvSpPr>
            <a:spLocks noGrp="1"/>
          </p:cNvSpPr>
          <p:nvPr>
            <p:ph sz="quarter" idx="4"/>
          </p:nvPr>
        </p:nvSpPr>
        <p:spPr>
          <a:xfrm>
            <a:off x="6172200" y="2001440"/>
            <a:ext cx="5314950" cy="3684588"/>
          </a:xfrm>
        </p:spPr>
        <p:txBody>
          <a:bodyPr>
            <a:normAutofit/>
          </a:bodyPr>
          <a:lstStyle/>
          <a:p>
            <a:pPr marL="0" indent="0">
              <a:buNone/>
            </a:pPr>
            <a:r>
              <a:rPr lang="en-IN" sz="1200" b="1" dirty="0">
                <a:latin typeface="Consolas" panose="020B0609020204030204" pitchFamily="49" charset="0"/>
              </a:rPr>
              <a:t>int </a:t>
            </a:r>
            <a:r>
              <a:rPr lang="en-IN" sz="1200" b="1" dirty="0" err="1">
                <a:latin typeface="Consolas" panose="020B0609020204030204" pitchFamily="49" charset="0"/>
              </a:rPr>
              <a:t>arr</a:t>
            </a:r>
            <a:r>
              <a:rPr lang="en-IN" sz="1200" b="1" dirty="0">
                <a:latin typeface="Consolas" panose="020B0609020204030204" pitchFamily="49" charset="0"/>
              </a:rPr>
              <a:t>[2][3] = {{1, 2, 3}, {4, 5, 6}};</a:t>
            </a:r>
          </a:p>
          <a:p>
            <a:pPr marL="0" indent="0">
              <a:buNone/>
            </a:pPr>
            <a:r>
              <a:rPr lang="en-IN" sz="1200" b="1" dirty="0">
                <a:latin typeface="Consolas" panose="020B0609020204030204" pitchFamily="49" charset="0"/>
              </a:rPr>
              <a:t>for (int </a:t>
            </a:r>
            <a:r>
              <a:rPr lang="en-IN" sz="1200" b="1" dirty="0" err="1">
                <a:latin typeface="Consolas" panose="020B0609020204030204" pitchFamily="49" charset="0"/>
              </a:rPr>
              <a:t>i</a:t>
            </a:r>
            <a:r>
              <a:rPr lang="en-IN" sz="1200" b="1" dirty="0">
                <a:latin typeface="Consolas" panose="020B0609020204030204" pitchFamily="49" charset="0"/>
              </a:rPr>
              <a:t> = 0; </a:t>
            </a:r>
            <a:r>
              <a:rPr lang="en-IN" sz="1200" b="1" dirty="0" err="1">
                <a:latin typeface="Consolas" panose="020B0609020204030204" pitchFamily="49" charset="0"/>
              </a:rPr>
              <a:t>i</a:t>
            </a:r>
            <a:r>
              <a:rPr lang="en-IN" sz="1200" b="1" dirty="0">
                <a:latin typeface="Consolas" panose="020B0609020204030204" pitchFamily="49" charset="0"/>
              </a:rPr>
              <a:t> &lt; 2; </a:t>
            </a:r>
            <a:r>
              <a:rPr lang="en-IN" sz="1200" b="1" dirty="0" err="1">
                <a:latin typeface="Consolas" panose="020B0609020204030204" pitchFamily="49" charset="0"/>
              </a:rPr>
              <a:t>i</a:t>
            </a:r>
            <a:r>
              <a:rPr lang="en-IN" sz="1200" b="1" dirty="0">
                <a:latin typeface="Consolas" panose="020B0609020204030204" pitchFamily="49" charset="0"/>
              </a:rPr>
              <a:t>++) {      // Loop over rows</a:t>
            </a:r>
          </a:p>
          <a:p>
            <a:pPr marL="0" indent="0">
              <a:buNone/>
            </a:pPr>
            <a:r>
              <a:rPr lang="en-IN" sz="1200" b="1" dirty="0">
                <a:latin typeface="Consolas" panose="020B0609020204030204" pitchFamily="49" charset="0"/>
              </a:rPr>
              <a:t>    for (int j = 0; j &lt; 3; </a:t>
            </a:r>
            <a:r>
              <a:rPr lang="en-IN" sz="1200" b="1" dirty="0" err="1">
                <a:latin typeface="Consolas" panose="020B0609020204030204" pitchFamily="49" charset="0"/>
              </a:rPr>
              <a:t>j++</a:t>
            </a:r>
            <a:r>
              <a:rPr lang="en-IN" sz="1200" b="1" dirty="0">
                <a:latin typeface="Consolas" panose="020B0609020204030204" pitchFamily="49" charset="0"/>
              </a:rPr>
              <a:t>) {  // Loop over columns</a:t>
            </a:r>
          </a:p>
          <a:p>
            <a:pPr marL="0" indent="0">
              <a:buNone/>
            </a:pPr>
            <a:r>
              <a:rPr lang="en-IN" sz="1200" b="1" dirty="0">
                <a:latin typeface="Consolas" panose="020B0609020204030204" pitchFamily="49" charset="0"/>
              </a:rPr>
              <a:t>        </a:t>
            </a:r>
            <a:r>
              <a:rPr lang="en-IN" sz="1200" b="1" dirty="0" err="1">
                <a:latin typeface="Consolas" panose="020B0609020204030204" pitchFamily="49" charset="0"/>
              </a:rPr>
              <a:t>printf</a:t>
            </a:r>
            <a:r>
              <a:rPr lang="en-IN" sz="1200" b="1" dirty="0">
                <a:latin typeface="Consolas" panose="020B0609020204030204" pitchFamily="49" charset="0"/>
              </a:rPr>
              <a:t>("%d ", </a:t>
            </a:r>
            <a:r>
              <a:rPr lang="en-IN" sz="1200" b="1" dirty="0" err="1">
                <a:latin typeface="Consolas" panose="020B0609020204030204" pitchFamily="49" charset="0"/>
              </a:rPr>
              <a:t>arr</a:t>
            </a:r>
            <a:r>
              <a:rPr lang="en-IN" sz="1200" b="1" dirty="0">
                <a:latin typeface="Consolas" panose="020B0609020204030204" pitchFamily="49" charset="0"/>
              </a:rPr>
              <a:t>[</a:t>
            </a:r>
            <a:r>
              <a:rPr lang="en-IN" sz="1200" b="1" dirty="0" err="1">
                <a:latin typeface="Consolas" panose="020B0609020204030204" pitchFamily="49" charset="0"/>
              </a:rPr>
              <a:t>i</a:t>
            </a:r>
            <a:r>
              <a:rPr lang="en-IN" sz="1200" b="1" dirty="0">
                <a:latin typeface="Consolas" panose="020B0609020204030204" pitchFamily="49" charset="0"/>
              </a:rPr>
              <a:t>][j]); //Visit element row by row</a:t>
            </a:r>
          </a:p>
          <a:p>
            <a:pPr marL="0" indent="0">
              <a:buNone/>
            </a:pPr>
            <a:r>
              <a:rPr lang="en-IN" sz="1200" b="1" dirty="0">
                <a:latin typeface="Consolas" panose="020B0609020204030204" pitchFamily="49" charset="0"/>
              </a:rPr>
              <a:t>    }</a:t>
            </a:r>
          </a:p>
          <a:p>
            <a:pPr marL="0" indent="0">
              <a:buNone/>
            </a:pPr>
            <a:r>
              <a:rPr lang="en-IN" sz="1200" b="1" dirty="0">
                <a:latin typeface="Consolas" panose="020B0609020204030204" pitchFamily="49" charset="0"/>
              </a:rPr>
              <a:t>}</a:t>
            </a:r>
          </a:p>
          <a:p>
            <a:pPr marL="0" indent="0">
              <a:buNone/>
            </a:pPr>
            <a:endParaRPr lang="en-IN" sz="1200" b="1" dirty="0">
              <a:latin typeface="Consolas" panose="020B0609020204030204" pitchFamily="49" charset="0"/>
            </a:endParaRPr>
          </a:p>
          <a:p>
            <a:r>
              <a:rPr lang="en-US" sz="1600" dirty="0"/>
              <a:t>A 2D array is like a grid (matrix).</a:t>
            </a:r>
          </a:p>
          <a:p>
            <a:r>
              <a:rPr lang="en-US" sz="1600" dirty="0"/>
              <a:t>Traversal = row-by-row (row-major) or column-by-column (column-major).</a:t>
            </a:r>
          </a:p>
          <a:p>
            <a:r>
              <a:rPr lang="en-US" sz="1600" dirty="0"/>
              <a:t>In C row-major order is the default.</a:t>
            </a:r>
            <a:endParaRPr lang="en-IN" sz="1600" dirty="0"/>
          </a:p>
        </p:txBody>
      </p:sp>
      <p:sp>
        <p:nvSpPr>
          <p:cNvPr id="3" name="Footer Placeholder 2">
            <a:extLst>
              <a:ext uri="{FF2B5EF4-FFF2-40B4-BE49-F238E27FC236}">
                <a16:creationId xmlns:a16="http://schemas.microsoft.com/office/drawing/2014/main" id="{22C888EA-0C86-98E4-8DD2-81E8C66DBFDB}"/>
              </a:ext>
            </a:extLst>
          </p:cNvPr>
          <p:cNvSpPr>
            <a:spLocks noGrp="1"/>
          </p:cNvSpPr>
          <p:nvPr>
            <p:ph type="ftr" sz="quarter" idx="11"/>
          </p:nvPr>
        </p:nvSpPr>
        <p:spPr/>
        <p:txBody>
          <a:bodyPr/>
          <a:lstStyle/>
          <a:p>
            <a:r>
              <a:rPr lang="en-IN"/>
              <a:t>GSCALE</a:t>
            </a:r>
          </a:p>
        </p:txBody>
      </p:sp>
      <p:pic>
        <p:nvPicPr>
          <p:cNvPr id="7" name="Picture 6" descr="A blue circle with text and words&#10;&#10;Description automatically generated">
            <a:extLst>
              <a:ext uri="{FF2B5EF4-FFF2-40B4-BE49-F238E27FC236}">
                <a16:creationId xmlns:a16="http://schemas.microsoft.com/office/drawing/2014/main" id="{1D2C73B8-A14C-4EE7-9485-5D2E8EAFBB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5AB6CC2E-E8CF-60EC-6B27-48E6E876F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41202"/>
            <a:ext cx="3795634" cy="740238"/>
          </a:xfrm>
          <a:prstGeom prst="rect">
            <a:avLst/>
          </a:prstGeom>
        </p:spPr>
      </p:pic>
      <p:sp>
        <p:nvSpPr>
          <p:cNvPr id="20" name="Slide Number Placeholder 19">
            <a:extLst>
              <a:ext uri="{FF2B5EF4-FFF2-40B4-BE49-F238E27FC236}">
                <a16:creationId xmlns:a16="http://schemas.microsoft.com/office/drawing/2014/main" id="{8155B62A-DBFF-9CD7-9AD7-EF0DA747AB45}"/>
              </a:ext>
            </a:extLst>
          </p:cNvPr>
          <p:cNvSpPr>
            <a:spLocks noGrp="1"/>
          </p:cNvSpPr>
          <p:nvPr>
            <p:ph type="sldNum" sz="quarter" idx="12"/>
          </p:nvPr>
        </p:nvSpPr>
        <p:spPr/>
        <p:txBody>
          <a:bodyPr/>
          <a:lstStyle/>
          <a:p>
            <a:fld id="{26510230-8DD5-4BA5-AB2D-CA30FC08F9D7}" type="slidenum">
              <a:rPr lang="en-IN" smtClean="0"/>
              <a:t>13</a:t>
            </a:fld>
            <a:endParaRPr lang="en-IN"/>
          </a:p>
        </p:txBody>
      </p:sp>
    </p:spTree>
    <p:extLst>
      <p:ext uri="{BB962C8B-B14F-4D97-AF65-F5344CB8AC3E}">
        <p14:creationId xmlns:p14="http://schemas.microsoft.com/office/powerpoint/2010/main" val="70887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F86A98-49E2-D568-CD99-7E7A9FACA9D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E98473-C059-96E7-7CE7-DBA5C78EB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E352E3-9FE0-1E0F-EACA-9EF2E724A6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423049" cy="6858001"/>
            <a:chOff x="0" y="0"/>
            <a:chExt cx="6423049" cy="6858001"/>
          </a:xfrm>
        </p:grpSpPr>
        <p:sp>
          <p:nvSpPr>
            <p:cNvPr id="11" name="Freeform: Shape 10">
              <a:extLst>
                <a:ext uri="{FF2B5EF4-FFF2-40B4-BE49-F238E27FC236}">
                  <a16:creationId xmlns:a16="http://schemas.microsoft.com/office/drawing/2014/main" id="{DC759860-E5FE-38CC-D4D6-6CBD715D4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18714" cy="6858000"/>
            </a:xfrm>
            <a:custGeom>
              <a:avLst/>
              <a:gdLst>
                <a:gd name="connsiteX0" fmla="*/ 0 w 6018714"/>
                <a:gd name="connsiteY0" fmla="*/ 6499477 h 6858000"/>
                <a:gd name="connsiteX1" fmla="*/ 248639 w 6018714"/>
                <a:gd name="connsiteY1" fmla="*/ 6701197 h 6858000"/>
                <a:gd name="connsiteX2" fmla="*/ 392359 w 6018714"/>
                <a:gd name="connsiteY2" fmla="*/ 6814935 h 6858000"/>
                <a:gd name="connsiteX3" fmla="*/ 448656 w 6018714"/>
                <a:gd name="connsiteY3" fmla="*/ 6858000 h 6858000"/>
                <a:gd name="connsiteX4" fmla="*/ 0 w 6018714"/>
                <a:gd name="connsiteY4" fmla="*/ 6858000 h 6858000"/>
                <a:gd name="connsiteX5" fmla="*/ 998246 w 6018714"/>
                <a:gd name="connsiteY5" fmla="*/ 0 h 6858000"/>
                <a:gd name="connsiteX6" fmla="*/ 1984114 w 6018714"/>
                <a:gd name="connsiteY6" fmla="*/ 0 h 6858000"/>
                <a:gd name="connsiteX7" fmla="*/ 2011390 w 6018714"/>
                <a:gd name="connsiteY7" fmla="*/ 2333 h 6858000"/>
                <a:gd name="connsiteX8" fmla="*/ 4182319 w 6018714"/>
                <a:gd name="connsiteY8" fmla="*/ 838030 h 6858000"/>
                <a:gd name="connsiteX9" fmla="*/ 4785565 w 6018714"/>
                <a:gd name="connsiteY9" fmla="*/ 1338564 h 6858000"/>
                <a:gd name="connsiteX10" fmla="*/ 5695308 w 6018714"/>
                <a:gd name="connsiteY10" fmla="*/ 2616232 h 6858000"/>
                <a:gd name="connsiteX11" fmla="*/ 5937944 w 6018714"/>
                <a:gd name="connsiteY11" fmla="*/ 3368583 h 6858000"/>
                <a:gd name="connsiteX12" fmla="*/ 6018677 w 6018714"/>
                <a:gd name="connsiteY12" fmla="*/ 4153681 h 6858000"/>
                <a:gd name="connsiteX13" fmla="*/ 5990165 w 6018714"/>
                <a:gd name="connsiteY13" fmla="*/ 4557147 h 6858000"/>
                <a:gd name="connsiteX14" fmla="*/ 5982312 w 6018714"/>
                <a:gd name="connsiteY14" fmla="*/ 4607451 h 6858000"/>
                <a:gd name="connsiteX15" fmla="*/ 5972856 w 6018714"/>
                <a:gd name="connsiteY15" fmla="*/ 4657609 h 6858000"/>
                <a:gd name="connsiteX16" fmla="*/ 5951328 w 6018714"/>
                <a:gd name="connsiteY16" fmla="*/ 4757628 h 6858000"/>
                <a:gd name="connsiteX17" fmla="*/ 5893141 w 6018714"/>
                <a:gd name="connsiteY17" fmla="*/ 4953827 h 6858000"/>
                <a:gd name="connsiteX18" fmla="*/ 5817644 w 6018714"/>
                <a:gd name="connsiteY18" fmla="*/ 5141915 h 6858000"/>
                <a:gd name="connsiteX19" fmla="*/ 5728909 w 6018714"/>
                <a:gd name="connsiteY19" fmla="*/ 5322626 h 6858000"/>
                <a:gd name="connsiteX20" fmla="*/ 5532095 w 6018714"/>
                <a:gd name="connsiteY20" fmla="*/ 5663839 h 6858000"/>
                <a:gd name="connsiteX21" fmla="*/ 5330043 w 6018714"/>
                <a:gd name="connsiteY21" fmla="*/ 5988236 h 6858000"/>
                <a:gd name="connsiteX22" fmla="*/ 5232580 w 6018714"/>
                <a:gd name="connsiteY22" fmla="*/ 6146081 h 6858000"/>
                <a:gd name="connsiteX23" fmla="*/ 5183269 w 6018714"/>
                <a:gd name="connsiteY23" fmla="*/ 6227660 h 6858000"/>
                <a:gd name="connsiteX24" fmla="*/ 5131628 w 6018714"/>
                <a:gd name="connsiteY24" fmla="*/ 6311451 h 6858000"/>
                <a:gd name="connsiteX25" fmla="*/ 4910811 w 6018714"/>
                <a:gd name="connsiteY25" fmla="*/ 6641009 h 6858000"/>
                <a:gd name="connsiteX26" fmla="*/ 4788885 w 6018714"/>
                <a:gd name="connsiteY26" fmla="*/ 6800448 h 6858000"/>
                <a:gd name="connsiteX27" fmla="*/ 4739213 w 6018714"/>
                <a:gd name="connsiteY27" fmla="*/ 6858000 h 6858000"/>
                <a:gd name="connsiteX28" fmla="*/ 3950454 w 6018714"/>
                <a:gd name="connsiteY28" fmla="*/ 6858000 h 6858000"/>
                <a:gd name="connsiteX29" fmla="*/ 4012997 w 6018714"/>
                <a:gd name="connsiteY29" fmla="*/ 6806378 h 6858000"/>
                <a:gd name="connsiteX30" fmla="*/ 4268871 w 6018714"/>
                <a:gd name="connsiteY30" fmla="*/ 6566512 h 6858000"/>
                <a:gd name="connsiteX31" fmla="*/ 4750072 w 6018714"/>
                <a:gd name="connsiteY31" fmla="*/ 6033375 h 6858000"/>
                <a:gd name="connsiteX32" fmla="*/ 4806075 w 6018714"/>
                <a:gd name="connsiteY32" fmla="*/ 5961092 h 6858000"/>
                <a:gd name="connsiteX33" fmla="*/ 4863244 w 6018714"/>
                <a:gd name="connsiteY33" fmla="*/ 5885856 h 6858000"/>
                <a:gd name="connsiteX34" fmla="*/ 4982235 w 6018714"/>
                <a:gd name="connsiteY34" fmla="*/ 5732288 h 6858000"/>
                <a:gd name="connsiteX35" fmla="*/ 5221526 w 6018714"/>
                <a:gd name="connsiteY35" fmla="*/ 5438135 h 6858000"/>
                <a:gd name="connsiteX36" fmla="*/ 5442633 w 6018714"/>
                <a:gd name="connsiteY36" fmla="*/ 5146193 h 6858000"/>
                <a:gd name="connsiteX37" fmla="*/ 5538350 w 6018714"/>
                <a:gd name="connsiteY37" fmla="*/ 4995133 h 6858000"/>
                <a:gd name="connsiteX38" fmla="*/ 5621702 w 6018714"/>
                <a:gd name="connsiteY38" fmla="*/ 4839205 h 6858000"/>
                <a:gd name="connsiteX39" fmla="*/ 5741275 w 6018714"/>
                <a:gd name="connsiteY39" fmla="*/ 4507728 h 6858000"/>
                <a:gd name="connsiteX40" fmla="*/ 5781714 w 6018714"/>
                <a:gd name="connsiteY40" fmla="*/ 4153681 h 6858000"/>
                <a:gd name="connsiteX41" fmla="*/ 5685706 w 6018714"/>
                <a:gd name="connsiteY41" fmla="*/ 3428918 h 6858000"/>
                <a:gd name="connsiteX42" fmla="*/ 5422122 w 6018714"/>
                <a:gd name="connsiteY42" fmla="*/ 2750328 h 6858000"/>
                <a:gd name="connsiteX43" fmla="*/ 5033730 w 6018714"/>
                <a:gd name="connsiteY43" fmla="*/ 2136204 h 6858000"/>
                <a:gd name="connsiteX44" fmla="*/ 4542784 w 6018714"/>
                <a:gd name="connsiteY44" fmla="*/ 1601886 h 6858000"/>
                <a:gd name="connsiteX45" fmla="*/ 2668605 w 6018714"/>
                <a:gd name="connsiteY45" fmla="*/ 539746 h 6858000"/>
                <a:gd name="connsiteX46" fmla="*/ 1965570 w 6018714"/>
                <a:gd name="connsiteY46" fmla="*/ 389865 h 6858000"/>
                <a:gd name="connsiteX47" fmla="*/ 1249006 w 6018714"/>
                <a:gd name="connsiteY47" fmla="*/ 363461 h 6858000"/>
                <a:gd name="connsiteX48" fmla="*/ 542188 w 6018714"/>
                <a:gd name="connsiteY48" fmla="*/ 465544 h 6858000"/>
                <a:gd name="connsiteX49" fmla="*/ 37349 w 6018714"/>
                <a:gd name="connsiteY49" fmla="*/ 636266 h 6858000"/>
                <a:gd name="connsiteX50" fmla="*/ 0 w 6018714"/>
                <a:gd name="connsiteY50" fmla="*/ 653785 h 6858000"/>
                <a:gd name="connsiteX51" fmla="*/ 0 w 6018714"/>
                <a:gd name="connsiteY51" fmla="*/ 255198 h 6858000"/>
                <a:gd name="connsiteX52" fmla="*/ 167136 w 6018714"/>
                <a:gd name="connsiteY52" fmla="*/ 188295 h 6858000"/>
                <a:gd name="connsiteX53" fmla="*/ 451417 w 6018714"/>
                <a:gd name="connsiteY53" fmla="*/ 101466 h 6858000"/>
                <a:gd name="connsiteX54" fmla="*/ 836914 w 6018714"/>
                <a:gd name="connsiteY54" fmla="*/ 21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18714" h="6858000">
                  <a:moveTo>
                    <a:pt x="0" y="6499477"/>
                  </a:moveTo>
                  <a:lnTo>
                    <a:pt x="248639" y="6701197"/>
                  </a:lnTo>
                  <a:cubicBezTo>
                    <a:pt x="296496" y="6739700"/>
                    <a:pt x="344500" y="6777613"/>
                    <a:pt x="392359" y="6814935"/>
                  </a:cubicBezTo>
                  <a:lnTo>
                    <a:pt x="448656" y="6858000"/>
                  </a:lnTo>
                  <a:lnTo>
                    <a:pt x="0" y="6858000"/>
                  </a:lnTo>
                  <a:close/>
                  <a:moveTo>
                    <a:pt x="998246" y="0"/>
                  </a:moveTo>
                  <a:lnTo>
                    <a:pt x="1984114" y="0"/>
                  </a:lnTo>
                  <a:lnTo>
                    <a:pt x="2011390" y="2333"/>
                  </a:lnTo>
                  <a:cubicBezTo>
                    <a:pt x="2791770" y="95667"/>
                    <a:pt x="3537428" y="382707"/>
                    <a:pt x="4182319" y="838030"/>
                  </a:cubicBezTo>
                  <a:cubicBezTo>
                    <a:pt x="4396386" y="988089"/>
                    <a:pt x="4598134" y="1155477"/>
                    <a:pt x="4785565" y="1338564"/>
                  </a:cubicBezTo>
                  <a:cubicBezTo>
                    <a:pt x="5159266" y="1705003"/>
                    <a:pt x="5477110" y="2135318"/>
                    <a:pt x="5695308" y="2616232"/>
                  </a:cubicBezTo>
                  <a:cubicBezTo>
                    <a:pt x="5803975" y="2856910"/>
                    <a:pt x="5885376" y="3109302"/>
                    <a:pt x="5937944" y="3368583"/>
                  </a:cubicBezTo>
                  <a:cubicBezTo>
                    <a:pt x="5990936" y="3626845"/>
                    <a:pt x="6017985" y="3889887"/>
                    <a:pt x="6018677" y="4153681"/>
                  </a:cubicBezTo>
                  <a:cubicBezTo>
                    <a:pt x="6019393" y="4288706"/>
                    <a:pt x="6009862" y="4423598"/>
                    <a:pt x="5990165" y="4557147"/>
                  </a:cubicBezTo>
                  <a:lnTo>
                    <a:pt x="5982312" y="4607451"/>
                  </a:lnTo>
                  <a:lnTo>
                    <a:pt x="5972856" y="4657609"/>
                  </a:lnTo>
                  <a:cubicBezTo>
                    <a:pt x="5966601" y="4691096"/>
                    <a:pt x="5959037" y="4724287"/>
                    <a:pt x="5951328" y="4757628"/>
                  </a:cubicBezTo>
                  <a:cubicBezTo>
                    <a:pt x="5934889" y="4823863"/>
                    <a:pt x="5915834" y="4890100"/>
                    <a:pt x="5893141" y="4953827"/>
                  </a:cubicBezTo>
                  <a:cubicBezTo>
                    <a:pt x="5870448" y="5017556"/>
                    <a:pt x="5845282" y="5080252"/>
                    <a:pt x="5817644" y="5141915"/>
                  </a:cubicBezTo>
                  <a:cubicBezTo>
                    <a:pt x="5790005" y="5203578"/>
                    <a:pt x="5760040" y="5263619"/>
                    <a:pt x="5728909" y="5322626"/>
                  </a:cubicBezTo>
                  <a:cubicBezTo>
                    <a:pt x="5666505" y="5440642"/>
                    <a:pt x="5599591" y="5553937"/>
                    <a:pt x="5532095" y="5663839"/>
                  </a:cubicBezTo>
                  <a:lnTo>
                    <a:pt x="5330043" y="5988236"/>
                  </a:lnTo>
                  <a:cubicBezTo>
                    <a:pt x="5297022" y="6041195"/>
                    <a:pt x="5264148" y="6093565"/>
                    <a:pt x="5232580" y="6146081"/>
                  </a:cubicBezTo>
                  <a:lnTo>
                    <a:pt x="5183269" y="6227660"/>
                  </a:lnTo>
                  <a:cubicBezTo>
                    <a:pt x="5166103" y="6255541"/>
                    <a:pt x="5149375" y="6283717"/>
                    <a:pt x="5131628" y="6311451"/>
                  </a:cubicBezTo>
                  <a:cubicBezTo>
                    <a:pt x="5062676" y="6423417"/>
                    <a:pt x="4988635" y="6533174"/>
                    <a:pt x="4910811" y="6641009"/>
                  </a:cubicBezTo>
                  <a:cubicBezTo>
                    <a:pt x="4871725" y="6695377"/>
                    <a:pt x="4831064" y="6748547"/>
                    <a:pt x="4788885" y="6800448"/>
                  </a:cubicBezTo>
                  <a:lnTo>
                    <a:pt x="4739213" y="6858000"/>
                  </a:lnTo>
                  <a:lnTo>
                    <a:pt x="3950454" y="6858000"/>
                  </a:lnTo>
                  <a:lnTo>
                    <a:pt x="4012997" y="6806378"/>
                  </a:lnTo>
                  <a:cubicBezTo>
                    <a:pt x="4100089" y="6729374"/>
                    <a:pt x="4185375" y="6649419"/>
                    <a:pt x="4268871" y="6566512"/>
                  </a:cubicBezTo>
                  <a:cubicBezTo>
                    <a:pt x="4439315" y="6398398"/>
                    <a:pt x="4599980" y="6220387"/>
                    <a:pt x="4750072" y="6033375"/>
                  </a:cubicBezTo>
                  <a:cubicBezTo>
                    <a:pt x="4769418" y="6009920"/>
                    <a:pt x="4787311" y="5985138"/>
                    <a:pt x="4806075" y="5961092"/>
                  </a:cubicBezTo>
                  <a:lnTo>
                    <a:pt x="4863244" y="5885856"/>
                  </a:lnTo>
                  <a:cubicBezTo>
                    <a:pt x="4902520" y="5833635"/>
                    <a:pt x="4942184" y="5782445"/>
                    <a:pt x="4982235" y="5732288"/>
                  </a:cubicBezTo>
                  <a:cubicBezTo>
                    <a:pt x="5061513" y="5631533"/>
                    <a:pt x="5143556" y="5534760"/>
                    <a:pt x="5221526" y="5438135"/>
                  </a:cubicBezTo>
                  <a:cubicBezTo>
                    <a:pt x="5299495" y="5341509"/>
                    <a:pt x="5374846" y="5245326"/>
                    <a:pt x="5442633" y="5146193"/>
                  </a:cubicBezTo>
                  <a:cubicBezTo>
                    <a:pt x="5476091" y="5096480"/>
                    <a:pt x="5508530" y="5046176"/>
                    <a:pt x="5538350" y="4995133"/>
                  </a:cubicBezTo>
                  <a:cubicBezTo>
                    <a:pt x="5568171" y="4944091"/>
                    <a:pt x="5596245" y="4892164"/>
                    <a:pt x="5621702" y="4839205"/>
                  </a:cubicBezTo>
                  <a:cubicBezTo>
                    <a:pt x="5673203" y="4733405"/>
                    <a:pt x="5713291" y="4622262"/>
                    <a:pt x="5741275" y="4507728"/>
                  </a:cubicBezTo>
                  <a:cubicBezTo>
                    <a:pt x="5767878" y="4391630"/>
                    <a:pt x="5781445" y="4272861"/>
                    <a:pt x="5781714" y="4153681"/>
                  </a:cubicBezTo>
                  <a:cubicBezTo>
                    <a:pt x="5781640" y="3908842"/>
                    <a:pt x="5749352" y="3665096"/>
                    <a:pt x="5685706" y="3428918"/>
                  </a:cubicBezTo>
                  <a:cubicBezTo>
                    <a:pt x="5621295" y="3194067"/>
                    <a:pt x="5532959" y="2966636"/>
                    <a:pt x="5422122" y="2750328"/>
                  </a:cubicBezTo>
                  <a:cubicBezTo>
                    <a:pt x="5312356" y="2533473"/>
                    <a:pt x="5182293" y="2327817"/>
                    <a:pt x="5033730" y="2136204"/>
                  </a:cubicBezTo>
                  <a:cubicBezTo>
                    <a:pt x="4885345" y="1944281"/>
                    <a:pt x="4721094" y="1765530"/>
                    <a:pt x="4542784" y="1601886"/>
                  </a:cubicBezTo>
                  <a:cubicBezTo>
                    <a:pt x="4001273" y="1114380"/>
                    <a:pt x="3361806" y="751985"/>
                    <a:pt x="2668605" y="539746"/>
                  </a:cubicBezTo>
                  <a:cubicBezTo>
                    <a:pt x="2438667" y="470493"/>
                    <a:pt x="2203536" y="420366"/>
                    <a:pt x="1965570" y="389865"/>
                  </a:cubicBezTo>
                  <a:cubicBezTo>
                    <a:pt x="1727936" y="359890"/>
                    <a:pt x="1488166" y="351053"/>
                    <a:pt x="1249006" y="363461"/>
                  </a:cubicBezTo>
                  <a:cubicBezTo>
                    <a:pt x="1010718" y="374400"/>
                    <a:pt x="774017" y="408587"/>
                    <a:pt x="542188" y="465544"/>
                  </a:cubicBezTo>
                  <a:cubicBezTo>
                    <a:pt x="369418" y="508120"/>
                    <a:pt x="200552" y="565242"/>
                    <a:pt x="37349" y="636266"/>
                  </a:cubicBezTo>
                  <a:lnTo>
                    <a:pt x="0" y="653785"/>
                  </a:lnTo>
                  <a:lnTo>
                    <a:pt x="0" y="255198"/>
                  </a:lnTo>
                  <a:lnTo>
                    <a:pt x="167136" y="188295"/>
                  </a:lnTo>
                  <a:cubicBezTo>
                    <a:pt x="260597" y="155379"/>
                    <a:pt x="355437" y="126405"/>
                    <a:pt x="451417" y="101466"/>
                  </a:cubicBezTo>
                  <a:cubicBezTo>
                    <a:pt x="578649" y="68513"/>
                    <a:pt x="707299" y="41799"/>
                    <a:pt x="836914" y="213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2" name="Freeform: Shape 11">
              <a:extLst>
                <a:ext uri="{FF2B5EF4-FFF2-40B4-BE49-F238E27FC236}">
                  <a16:creationId xmlns:a16="http://schemas.microsoft.com/office/drawing/2014/main" id="{4A062553-CE2B-DDC6-4AA7-189282C77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834"/>
              <a:ext cx="6015920" cy="6819166"/>
            </a:xfrm>
            <a:custGeom>
              <a:avLst/>
              <a:gdLst>
                <a:gd name="connsiteX0" fmla="*/ 0 w 6015920"/>
                <a:gd name="connsiteY0" fmla="*/ 6143989 h 6819166"/>
                <a:gd name="connsiteX1" fmla="*/ 134018 w 6015920"/>
                <a:gd name="connsiteY1" fmla="*/ 6248665 h 6819166"/>
                <a:gd name="connsiteX2" fmla="*/ 880799 w 6015920"/>
                <a:gd name="connsiteY2" fmla="*/ 6790482 h 6819166"/>
                <a:gd name="connsiteX3" fmla="*/ 929680 w 6015920"/>
                <a:gd name="connsiteY3" fmla="*/ 6819166 h 6819166"/>
                <a:gd name="connsiteX4" fmla="*/ 0 w 6015920"/>
                <a:gd name="connsiteY4" fmla="*/ 6819166 h 6819166"/>
                <a:gd name="connsiteX5" fmla="*/ 1408589 w 6015920"/>
                <a:gd name="connsiteY5" fmla="*/ 0 h 6819166"/>
                <a:gd name="connsiteX6" fmla="*/ 1409171 w 6015920"/>
                <a:gd name="connsiteY6" fmla="*/ 294 h 6819166"/>
                <a:gd name="connsiteX7" fmla="*/ 6015920 w 6015920"/>
                <a:gd name="connsiteY7" fmla="*/ 4129828 h 6819166"/>
                <a:gd name="connsiteX8" fmla="*/ 5101088 w 6015920"/>
                <a:gd name="connsiteY8" fmla="*/ 6096419 h 6819166"/>
                <a:gd name="connsiteX9" fmla="*/ 4546786 w 6015920"/>
                <a:gd name="connsiteY9" fmla="*/ 6797679 h 6819166"/>
                <a:gd name="connsiteX10" fmla="*/ 4525032 w 6015920"/>
                <a:gd name="connsiteY10" fmla="*/ 6819166 h 6819166"/>
                <a:gd name="connsiteX11" fmla="*/ 3362009 w 6015920"/>
                <a:gd name="connsiteY11" fmla="*/ 6819166 h 6819166"/>
                <a:gd name="connsiteX12" fmla="*/ 3559506 w 6015920"/>
                <a:gd name="connsiteY12" fmla="*/ 6694254 h 6819166"/>
                <a:gd name="connsiteX13" fmla="*/ 4499295 w 6015920"/>
                <a:gd name="connsiteY13" fmla="*/ 5685109 h 6819166"/>
                <a:gd name="connsiteX14" fmla="*/ 4763752 w 6015920"/>
                <a:gd name="connsiteY14" fmla="*/ 5310428 h 6819166"/>
                <a:gd name="connsiteX15" fmla="*/ 5288592 w 6015920"/>
                <a:gd name="connsiteY15" fmla="*/ 4129828 h 6819166"/>
                <a:gd name="connsiteX16" fmla="*/ 4971477 w 6015920"/>
                <a:gd name="connsiteY16" fmla="*/ 2858526 h 6819166"/>
                <a:gd name="connsiteX17" fmla="*/ 4096938 w 6015920"/>
                <a:gd name="connsiteY17" fmla="*/ 1766138 h 6819166"/>
                <a:gd name="connsiteX18" fmla="*/ 2832696 w 6015920"/>
                <a:gd name="connsiteY18" fmla="*/ 1008719 h 6819166"/>
                <a:gd name="connsiteX19" fmla="*/ 1409171 w 6015920"/>
                <a:gd name="connsiteY19" fmla="*/ 732948 h 6819166"/>
                <a:gd name="connsiteX20" fmla="*/ 189877 w 6015920"/>
                <a:gd name="connsiteY20" fmla="*/ 989377 h 6819166"/>
                <a:gd name="connsiteX21" fmla="*/ 0 w 6015920"/>
                <a:gd name="connsiteY21" fmla="*/ 1091881 h 6819166"/>
                <a:gd name="connsiteX22" fmla="*/ 0 w 6015920"/>
                <a:gd name="connsiteY22" fmla="*/ 273645 h 6819166"/>
                <a:gd name="connsiteX23" fmla="*/ 53152 w 6015920"/>
                <a:gd name="connsiteY23" fmla="*/ 250589 h 6819166"/>
                <a:gd name="connsiteX24" fmla="*/ 1408589 w 6015920"/>
                <a:gd name="connsiteY24" fmla="*/ 0 h 681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15920" h="6819166">
                  <a:moveTo>
                    <a:pt x="0" y="6143989"/>
                  </a:moveTo>
                  <a:lnTo>
                    <a:pt x="134018" y="6248665"/>
                  </a:lnTo>
                  <a:cubicBezTo>
                    <a:pt x="404095" y="6461250"/>
                    <a:pt x="645672" y="6645215"/>
                    <a:pt x="880799" y="6790482"/>
                  </a:cubicBezTo>
                  <a:lnTo>
                    <a:pt x="929680" y="6819166"/>
                  </a:lnTo>
                  <a:lnTo>
                    <a:pt x="0" y="6819166"/>
                  </a:lnTo>
                  <a:close/>
                  <a:moveTo>
                    <a:pt x="1408589" y="0"/>
                  </a:moveTo>
                  <a:lnTo>
                    <a:pt x="1409171" y="294"/>
                  </a:lnTo>
                  <a:cubicBezTo>
                    <a:pt x="3696325" y="294"/>
                    <a:pt x="6015920" y="1849221"/>
                    <a:pt x="6015920" y="4129828"/>
                  </a:cubicBezTo>
                  <a:cubicBezTo>
                    <a:pt x="6015920" y="4985129"/>
                    <a:pt x="5545048" y="5437324"/>
                    <a:pt x="5101088" y="6096419"/>
                  </a:cubicBezTo>
                  <a:cubicBezTo>
                    <a:pt x="4927721" y="6353993"/>
                    <a:pt x="4744312" y="6588925"/>
                    <a:pt x="4546786" y="6797679"/>
                  </a:cubicBezTo>
                  <a:lnTo>
                    <a:pt x="4525032" y="6819166"/>
                  </a:lnTo>
                  <a:lnTo>
                    <a:pt x="3362009" y="6819166"/>
                  </a:lnTo>
                  <a:lnTo>
                    <a:pt x="3559506" y="6694254"/>
                  </a:lnTo>
                  <a:cubicBezTo>
                    <a:pt x="3895644" y="6458563"/>
                    <a:pt x="4202210" y="6126161"/>
                    <a:pt x="4499295" y="5685109"/>
                  </a:cubicBezTo>
                  <a:cubicBezTo>
                    <a:pt x="4589775" y="5550592"/>
                    <a:pt x="4678218" y="5428532"/>
                    <a:pt x="4763752" y="5310428"/>
                  </a:cubicBezTo>
                  <a:cubicBezTo>
                    <a:pt x="5118251" y="4820868"/>
                    <a:pt x="5288592" y="4566198"/>
                    <a:pt x="5288592" y="4129828"/>
                  </a:cubicBezTo>
                  <a:cubicBezTo>
                    <a:pt x="5288592" y="3696828"/>
                    <a:pt x="5181966" y="3269106"/>
                    <a:pt x="4971477" y="2858526"/>
                  </a:cubicBezTo>
                  <a:cubicBezTo>
                    <a:pt x="4765643" y="2456885"/>
                    <a:pt x="4471366" y="2089240"/>
                    <a:pt x="4096938" y="1766138"/>
                  </a:cubicBezTo>
                  <a:cubicBezTo>
                    <a:pt x="3720910" y="1443697"/>
                    <a:pt x="3293474" y="1187604"/>
                    <a:pt x="2832696" y="1008719"/>
                  </a:cubicBezTo>
                  <a:cubicBezTo>
                    <a:pt x="2360806" y="825703"/>
                    <a:pt x="1881933" y="732948"/>
                    <a:pt x="1409171" y="732948"/>
                  </a:cubicBezTo>
                  <a:cubicBezTo>
                    <a:pt x="963609" y="732948"/>
                    <a:pt x="553251" y="819255"/>
                    <a:pt x="189877" y="989377"/>
                  </a:cubicBezTo>
                  <a:lnTo>
                    <a:pt x="0" y="1091881"/>
                  </a:lnTo>
                  <a:lnTo>
                    <a:pt x="0" y="273645"/>
                  </a:lnTo>
                  <a:lnTo>
                    <a:pt x="53152" y="250589"/>
                  </a:lnTo>
                  <a:cubicBezTo>
                    <a:pt x="457881" y="88474"/>
                    <a:pt x="911201" y="0"/>
                    <a:pt x="1408589"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3" name="Freeform: Shape 12">
              <a:extLst>
                <a:ext uri="{FF2B5EF4-FFF2-40B4-BE49-F238E27FC236}">
                  <a16:creationId xmlns:a16="http://schemas.microsoft.com/office/drawing/2014/main" id="{CA59CAD5-FAF0-767F-8824-AD0CE5F7FD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9880"/>
              <a:ext cx="5997097" cy="6768121"/>
            </a:xfrm>
            <a:custGeom>
              <a:avLst/>
              <a:gdLst>
                <a:gd name="connsiteX0" fmla="*/ 0 w 5997097"/>
                <a:gd name="connsiteY0" fmla="*/ 5929955 h 6768121"/>
                <a:gd name="connsiteX1" fmla="*/ 204947 w 5997097"/>
                <a:gd name="connsiteY1" fmla="*/ 6088753 h 6768121"/>
                <a:gd name="connsiteX2" fmla="*/ 1135927 w 5997097"/>
                <a:gd name="connsiteY2" fmla="*/ 6730112 h 6768121"/>
                <a:gd name="connsiteX3" fmla="*/ 1219620 w 5997097"/>
                <a:gd name="connsiteY3" fmla="*/ 6768121 h 6768121"/>
                <a:gd name="connsiteX4" fmla="*/ 0 w 5997097"/>
                <a:gd name="connsiteY4" fmla="*/ 6768121 h 6768121"/>
                <a:gd name="connsiteX5" fmla="*/ 1389767 w 5997097"/>
                <a:gd name="connsiteY5" fmla="*/ 0 h 6768121"/>
                <a:gd name="connsiteX6" fmla="*/ 1390348 w 5997097"/>
                <a:gd name="connsiteY6" fmla="*/ 292 h 6768121"/>
                <a:gd name="connsiteX7" fmla="*/ 5997097 w 5997097"/>
                <a:gd name="connsiteY7" fmla="*/ 4099802 h 6768121"/>
                <a:gd name="connsiteX8" fmla="*/ 5082265 w 5997097"/>
                <a:gd name="connsiteY8" fmla="*/ 6052096 h 6768121"/>
                <a:gd name="connsiteX9" fmla="*/ 4527964 w 5997097"/>
                <a:gd name="connsiteY9" fmla="*/ 6748257 h 6768121"/>
                <a:gd name="connsiteX10" fmla="*/ 4507706 w 5997097"/>
                <a:gd name="connsiteY10" fmla="*/ 6768121 h 6768121"/>
                <a:gd name="connsiteX11" fmla="*/ 3011909 w 5997097"/>
                <a:gd name="connsiteY11" fmla="*/ 6768121 h 6768121"/>
                <a:gd name="connsiteX12" fmla="*/ 3041514 w 5997097"/>
                <a:gd name="connsiteY12" fmla="*/ 6756841 h 6768121"/>
                <a:gd name="connsiteX13" fmla="*/ 3339587 w 5997097"/>
                <a:gd name="connsiteY13" fmla="*/ 6603120 h 6768121"/>
                <a:gd name="connsiteX14" fmla="*/ 4359591 w 5997097"/>
                <a:gd name="connsiteY14" fmla="*/ 5561878 h 6768121"/>
                <a:gd name="connsiteX15" fmla="*/ 4626956 w 5997097"/>
                <a:gd name="connsiteY15" fmla="*/ 5185850 h 6768121"/>
                <a:gd name="connsiteX16" fmla="*/ 5124303 w 5997097"/>
                <a:gd name="connsiteY16" fmla="*/ 4099802 h 6768121"/>
                <a:gd name="connsiteX17" fmla="*/ 4823481 w 5997097"/>
                <a:gd name="connsiteY17" fmla="*/ 2904512 h 6768121"/>
                <a:gd name="connsiteX18" fmla="*/ 3983561 w 5997097"/>
                <a:gd name="connsiteY18" fmla="*/ 1863706 h 6768121"/>
                <a:gd name="connsiteX19" fmla="*/ 2761651 w 5997097"/>
                <a:gd name="connsiteY19" fmla="*/ 1136378 h 6768121"/>
                <a:gd name="connsiteX20" fmla="*/ 1390348 w 5997097"/>
                <a:gd name="connsiteY20" fmla="*/ 873085 h 6768121"/>
                <a:gd name="connsiteX21" fmla="*/ 232295 w 5997097"/>
                <a:gd name="connsiteY21" fmla="*/ 1114121 h 6768121"/>
                <a:gd name="connsiteX22" fmla="*/ 0 w 5997097"/>
                <a:gd name="connsiteY22" fmla="*/ 1238681 h 6768121"/>
                <a:gd name="connsiteX23" fmla="*/ 0 w 5997097"/>
                <a:gd name="connsiteY23" fmla="*/ 263550 h 6768121"/>
                <a:gd name="connsiteX24" fmla="*/ 34329 w 5997097"/>
                <a:gd name="connsiteY24" fmla="*/ 248767 h 6768121"/>
                <a:gd name="connsiteX25" fmla="*/ 1389767 w 5997097"/>
                <a:gd name="connsiteY25" fmla="*/ 0 h 676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7097" h="6768121">
                  <a:moveTo>
                    <a:pt x="0" y="5929955"/>
                  </a:moveTo>
                  <a:lnTo>
                    <a:pt x="204947" y="6088753"/>
                  </a:lnTo>
                  <a:cubicBezTo>
                    <a:pt x="536028" y="6347537"/>
                    <a:pt x="834815" y="6574463"/>
                    <a:pt x="1135927" y="6730112"/>
                  </a:cubicBezTo>
                  <a:lnTo>
                    <a:pt x="1219620" y="6768121"/>
                  </a:lnTo>
                  <a:lnTo>
                    <a:pt x="0" y="6768121"/>
                  </a:lnTo>
                  <a:close/>
                  <a:moveTo>
                    <a:pt x="1389767" y="0"/>
                  </a:moveTo>
                  <a:lnTo>
                    <a:pt x="1390348" y="292"/>
                  </a:lnTo>
                  <a:cubicBezTo>
                    <a:pt x="3677502" y="292"/>
                    <a:pt x="5997097" y="1835776"/>
                    <a:pt x="5997097" y="4099802"/>
                  </a:cubicBezTo>
                  <a:cubicBezTo>
                    <a:pt x="5997097" y="4948885"/>
                    <a:pt x="5526225" y="5397792"/>
                    <a:pt x="5082265" y="6052096"/>
                  </a:cubicBezTo>
                  <a:cubicBezTo>
                    <a:pt x="4908898" y="6307797"/>
                    <a:pt x="4725489" y="6541021"/>
                    <a:pt x="4527964" y="6748257"/>
                  </a:cubicBezTo>
                  <a:lnTo>
                    <a:pt x="4507706" y="6768121"/>
                  </a:lnTo>
                  <a:lnTo>
                    <a:pt x="3011909" y="6768121"/>
                  </a:lnTo>
                  <a:lnTo>
                    <a:pt x="3041514" y="6756841"/>
                  </a:lnTo>
                  <a:cubicBezTo>
                    <a:pt x="3144608" y="6713092"/>
                    <a:pt x="3243834" y="6661888"/>
                    <a:pt x="3339587" y="6603120"/>
                  </a:cubicBezTo>
                  <a:cubicBezTo>
                    <a:pt x="3700923" y="6381722"/>
                    <a:pt x="4034475" y="6041040"/>
                    <a:pt x="4359591" y="5561878"/>
                  </a:cubicBezTo>
                  <a:cubicBezTo>
                    <a:pt x="4451526" y="5426449"/>
                    <a:pt x="4540696" y="5304113"/>
                    <a:pt x="4626956" y="5185850"/>
                  </a:cubicBezTo>
                  <a:cubicBezTo>
                    <a:pt x="4972001" y="4713668"/>
                    <a:pt x="5124303" y="4488342"/>
                    <a:pt x="5124303" y="4099802"/>
                  </a:cubicBezTo>
                  <a:cubicBezTo>
                    <a:pt x="5124303" y="3693373"/>
                    <a:pt x="5022478" y="3291306"/>
                    <a:pt x="4823481" y="2904512"/>
                  </a:cubicBezTo>
                  <a:cubicBezTo>
                    <a:pt x="4628994" y="2527756"/>
                    <a:pt x="4338498" y="2167874"/>
                    <a:pt x="3983561" y="1863706"/>
                  </a:cubicBezTo>
                  <a:cubicBezTo>
                    <a:pt x="3620116" y="1554184"/>
                    <a:pt x="3207009" y="1308274"/>
                    <a:pt x="2761651" y="1136378"/>
                  </a:cubicBezTo>
                  <a:cubicBezTo>
                    <a:pt x="2312890" y="964438"/>
                    <a:pt x="1838235" y="873085"/>
                    <a:pt x="1390348" y="873085"/>
                  </a:cubicBezTo>
                  <a:cubicBezTo>
                    <a:pt x="966023" y="873085"/>
                    <a:pt x="576467" y="954255"/>
                    <a:pt x="232295" y="1114121"/>
                  </a:cubicBezTo>
                  <a:lnTo>
                    <a:pt x="0" y="1238681"/>
                  </a:lnTo>
                  <a:lnTo>
                    <a:pt x="0" y="263550"/>
                  </a:lnTo>
                  <a:lnTo>
                    <a:pt x="34329" y="248767"/>
                  </a:lnTo>
                  <a:cubicBezTo>
                    <a:pt x="439058" y="87831"/>
                    <a:pt x="892378" y="0"/>
                    <a:pt x="138976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4" name="Freeform: Shape 13">
              <a:extLst>
                <a:ext uri="{FF2B5EF4-FFF2-40B4-BE49-F238E27FC236}">
                  <a16:creationId xmlns:a16="http://schemas.microsoft.com/office/drawing/2014/main" id="{330E2437-7CA0-9916-57DA-0F8F87880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423049" cy="6857275"/>
            </a:xfrm>
            <a:custGeom>
              <a:avLst/>
              <a:gdLst>
                <a:gd name="connsiteX0" fmla="*/ 3207935 w 6423049"/>
                <a:gd name="connsiteY0" fmla="*/ 0 h 6857275"/>
                <a:gd name="connsiteX1" fmla="*/ 6423049 w 6423049"/>
                <a:gd name="connsiteY1" fmla="*/ 0 h 6857275"/>
                <a:gd name="connsiteX2" fmla="*/ 6423049 w 6423049"/>
                <a:gd name="connsiteY2" fmla="*/ 6857275 h 6857275"/>
                <a:gd name="connsiteX3" fmla="*/ 5115455 w 6423049"/>
                <a:gd name="connsiteY3" fmla="*/ 6857275 h 6857275"/>
                <a:gd name="connsiteX4" fmla="*/ 5327016 w 6423049"/>
                <a:gd name="connsiteY4" fmla="*/ 6576778 h 6857275"/>
                <a:gd name="connsiteX5" fmla="*/ 6096492 w 6423049"/>
                <a:gd name="connsiteY5" fmla="*/ 4101445 h 6857275"/>
                <a:gd name="connsiteX6" fmla="*/ 3253269 w 6423049"/>
                <a:gd name="connsiteY6" fmla="*/ 15400 h 6857275"/>
                <a:gd name="connsiteX7" fmla="*/ 0 w 6423049"/>
                <a:gd name="connsiteY7" fmla="*/ 0 h 6857275"/>
                <a:gd name="connsiteX8" fmla="*/ 318887 w 6423049"/>
                <a:gd name="connsiteY8" fmla="*/ 0 h 6857275"/>
                <a:gd name="connsiteX9" fmla="*/ 273553 w 6423049"/>
                <a:gd name="connsiteY9" fmla="*/ 15400 h 6857275"/>
                <a:gd name="connsiteX10" fmla="*/ 76780 w 6423049"/>
                <a:gd name="connsiteY10" fmla="*/ 93287 h 6857275"/>
                <a:gd name="connsiteX11" fmla="*/ 0 w 6423049"/>
                <a:gd name="connsiteY11" fmla="*/ 128134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3049" h="6857275">
                  <a:moveTo>
                    <a:pt x="3207935" y="0"/>
                  </a:moveTo>
                  <a:lnTo>
                    <a:pt x="6423049" y="0"/>
                  </a:lnTo>
                  <a:lnTo>
                    <a:pt x="6423049" y="6857275"/>
                  </a:lnTo>
                  <a:lnTo>
                    <a:pt x="5115455" y="6857275"/>
                  </a:lnTo>
                  <a:lnTo>
                    <a:pt x="5327016" y="6576778"/>
                  </a:lnTo>
                  <a:cubicBezTo>
                    <a:pt x="5812196" y="5874153"/>
                    <a:pt x="6096492" y="5021129"/>
                    <a:pt x="6096492" y="4101445"/>
                  </a:cubicBezTo>
                  <a:cubicBezTo>
                    <a:pt x="6096492" y="2224539"/>
                    <a:pt x="4912418" y="625268"/>
                    <a:pt x="3253269" y="15400"/>
                  </a:cubicBezTo>
                  <a:close/>
                  <a:moveTo>
                    <a:pt x="0" y="0"/>
                  </a:moveTo>
                  <a:lnTo>
                    <a:pt x="318887" y="0"/>
                  </a:lnTo>
                  <a:lnTo>
                    <a:pt x="273553" y="15400"/>
                  </a:lnTo>
                  <a:cubicBezTo>
                    <a:pt x="207186" y="39794"/>
                    <a:pt x="141580" y="65772"/>
                    <a:pt x="76780" y="93287"/>
                  </a:cubicBezTo>
                  <a:lnTo>
                    <a:pt x="0" y="1281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5" name="Freeform: Shape 14">
              <a:extLst>
                <a:ext uri="{FF2B5EF4-FFF2-40B4-BE49-F238E27FC236}">
                  <a16:creationId xmlns:a16="http://schemas.microsoft.com/office/drawing/2014/main" id="{ABC225E3-831B-FB2F-F5FF-A9AEF3E9A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158587" cy="6857275"/>
            </a:xfrm>
            <a:custGeom>
              <a:avLst/>
              <a:gdLst>
                <a:gd name="connsiteX0" fmla="*/ 233278 w 6158587"/>
                <a:gd name="connsiteY0" fmla="*/ 0 h 6857275"/>
                <a:gd name="connsiteX1" fmla="*/ 3441063 w 6158587"/>
                <a:gd name="connsiteY1" fmla="*/ 0 h 6857275"/>
                <a:gd name="connsiteX2" fmla="*/ 3535825 w 6158587"/>
                <a:gd name="connsiteY2" fmla="*/ 38136 h 6857275"/>
                <a:gd name="connsiteX3" fmla="*/ 6158587 w 6158587"/>
                <a:gd name="connsiteY3" fmla="*/ 4076179 h 6857275"/>
                <a:gd name="connsiteX4" fmla="*/ 5573039 w 6158587"/>
                <a:gd name="connsiteY4" fmla="*/ 6283960 h 6857275"/>
                <a:gd name="connsiteX5" fmla="*/ 5222761 w 6158587"/>
                <a:gd name="connsiteY5" fmla="*/ 6804016 h 6857275"/>
                <a:gd name="connsiteX6" fmla="*/ 5179011 w 6158587"/>
                <a:gd name="connsiteY6" fmla="*/ 6857275 h 6857275"/>
                <a:gd name="connsiteX7" fmla="*/ 4477061 w 6158587"/>
                <a:gd name="connsiteY7" fmla="*/ 6857275 h 6857275"/>
                <a:gd name="connsiteX8" fmla="*/ 4532922 w 6158587"/>
                <a:gd name="connsiteY8" fmla="*/ 6798071 h 6857275"/>
                <a:gd name="connsiteX9" fmla="*/ 4660563 w 6158587"/>
                <a:gd name="connsiteY9" fmla="*/ 6651672 h 6857275"/>
                <a:gd name="connsiteX10" fmla="*/ 4772511 w 6158587"/>
                <a:gd name="connsiteY10" fmla="*/ 6513379 h 6857275"/>
                <a:gd name="connsiteX11" fmla="*/ 4781959 w 6158587"/>
                <a:gd name="connsiteY11" fmla="*/ 6501404 h 6857275"/>
                <a:gd name="connsiteX12" fmla="*/ 4800713 w 6158587"/>
                <a:gd name="connsiteY12" fmla="*/ 6476578 h 6857275"/>
                <a:gd name="connsiteX13" fmla="*/ 4897916 w 6158587"/>
                <a:gd name="connsiteY13" fmla="*/ 6345878 h 6857275"/>
                <a:gd name="connsiteX14" fmla="*/ 4953461 w 6158587"/>
                <a:gd name="connsiteY14" fmla="*/ 6268773 h 6857275"/>
                <a:gd name="connsiteX15" fmla="*/ 5015304 w 6158587"/>
                <a:gd name="connsiteY15" fmla="*/ 6182904 h 6857275"/>
                <a:gd name="connsiteX16" fmla="*/ 5136557 w 6158587"/>
                <a:gd name="connsiteY16" fmla="*/ 6021245 h 6857275"/>
                <a:gd name="connsiteX17" fmla="*/ 5232471 w 6158587"/>
                <a:gd name="connsiteY17" fmla="*/ 5895802 h 6857275"/>
                <a:gd name="connsiteX18" fmla="*/ 5377488 w 6158587"/>
                <a:gd name="connsiteY18" fmla="*/ 5704644 h 6857275"/>
                <a:gd name="connsiteX19" fmla="*/ 5492012 w 6158587"/>
                <a:gd name="connsiteY19" fmla="*/ 5545320 h 6857275"/>
                <a:gd name="connsiteX20" fmla="*/ 5598378 w 6158587"/>
                <a:gd name="connsiteY20" fmla="*/ 5383077 h 6857275"/>
                <a:gd name="connsiteX21" fmla="*/ 5694293 w 6158587"/>
                <a:gd name="connsiteY21" fmla="*/ 5215869 h 6857275"/>
                <a:gd name="connsiteX22" fmla="*/ 5726646 w 6158587"/>
                <a:gd name="connsiteY22" fmla="*/ 5151759 h 6857275"/>
                <a:gd name="connsiteX23" fmla="*/ 5736953 w 6158587"/>
                <a:gd name="connsiteY23" fmla="*/ 5130730 h 6857275"/>
                <a:gd name="connsiteX24" fmla="*/ 5748406 w 6158587"/>
                <a:gd name="connsiteY24" fmla="*/ 5105613 h 6857275"/>
                <a:gd name="connsiteX25" fmla="*/ 5775318 w 6158587"/>
                <a:gd name="connsiteY25" fmla="*/ 5043695 h 6857275"/>
                <a:gd name="connsiteX26" fmla="*/ 5887267 w 6158587"/>
                <a:gd name="connsiteY26" fmla="*/ 4677444 h 6857275"/>
                <a:gd name="connsiteX27" fmla="*/ 5925776 w 6158587"/>
                <a:gd name="connsiteY27" fmla="*/ 4291476 h 6857275"/>
                <a:gd name="connsiteX28" fmla="*/ 5837592 w 6158587"/>
                <a:gd name="connsiteY28" fmla="*/ 3514285 h 6857275"/>
                <a:gd name="connsiteX29" fmla="*/ 5728651 w 6158587"/>
                <a:gd name="connsiteY29" fmla="*/ 3139270 h 6857275"/>
                <a:gd name="connsiteX30" fmla="*/ 5728651 w 6158587"/>
                <a:gd name="connsiteY30" fmla="*/ 3138540 h 6857275"/>
                <a:gd name="connsiteX31" fmla="*/ 5707749 w 6158587"/>
                <a:gd name="connsiteY31" fmla="*/ 3080127 h 6857275"/>
                <a:gd name="connsiteX32" fmla="*/ 5695151 w 6158587"/>
                <a:gd name="connsiteY32" fmla="*/ 3046393 h 6857275"/>
                <a:gd name="connsiteX33" fmla="*/ 5662512 w 6158587"/>
                <a:gd name="connsiteY33" fmla="*/ 2963300 h 6857275"/>
                <a:gd name="connsiteX34" fmla="*/ 5659648 w 6158587"/>
                <a:gd name="connsiteY34" fmla="*/ 2956436 h 6857275"/>
                <a:gd name="connsiteX35" fmla="*/ 5641039 w 6158587"/>
                <a:gd name="connsiteY35" fmla="*/ 2911751 h 6857275"/>
                <a:gd name="connsiteX36" fmla="*/ 5621283 w 6158587"/>
                <a:gd name="connsiteY36" fmla="*/ 2867941 h 6857275"/>
                <a:gd name="connsiteX37" fmla="*/ 5581056 w 6158587"/>
                <a:gd name="connsiteY37" fmla="*/ 2780320 h 6857275"/>
                <a:gd name="connsiteX38" fmla="*/ 5397674 w 6158587"/>
                <a:gd name="connsiteY38" fmla="*/ 2438163 h 6857275"/>
                <a:gd name="connsiteX39" fmla="*/ 5182080 w 6158587"/>
                <a:gd name="connsiteY39" fmla="*/ 2116889 h 6857275"/>
                <a:gd name="connsiteX40" fmla="*/ 4676024 w 6158587"/>
                <a:gd name="connsiteY40" fmla="*/ 1540786 h 6857275"/>
                <a:gd name="connsiteX41" fmla="*/ 4391860 w 6158587"/>
                <a:gd name="connsiteY41" fmla="*/ 1286395 h 6857275"/>
                <a:gd name="connsiteX42" fmla="*/ 4318851 w 6158587"/>
                <a:gd name="connsiteY42" fmla="*/ 1226959 h 6857275"/>
                <a:gd name="connsiteX43" fmla="*/ 4306254 w 6158587"/>
                <a:gd name="connsiteY43" fmla="*/ 1216883 h 6857275"/>
                <a:gd name="connsiteX44" fmla="*/ 4244123 w 6158587"/>
                <a:gd name="connsiteY44" fmla="*/ 1168254 h 6857275"/>
                <a:gd name="connsiteX45" fmla="*/ 4092378 w 6158587"/>
                <a:gd name="connsiteY45" fmla="*/ 1055078 h 6857275"/>
                <a:gd name="connsiteX46" fmla="*/ 3449179 w 6158587"/>
                <a:gd name="connsiteY46" fmla="*/ 660348 h 6857275"/>
                <a:gd name="connsiteX47" fmla="*/ 3110758 w 6158587"/>
                <a:gd name="connsiteY47" fmla="*/ 500442 h 6857275"/>
                <a:gd name="connsiteX48" fmla="*/ 2762316 w 6158587"/>
                <a:gd name="connsiteY48" fmla="*/ 368135 h 6857275"/>
                <a:gd name="connsiteX49" fmla="*/ 2404426 w 6158587"/>
                <a:gd name="connsiteY49" fmla="*/ 264452 h 6857275"/>
                <a:gd name="connsiteX50" fmla="*/ 2040668 w 6158587"/>
                <a:gd name="connsiteY50" fmla="*/ 191435 h 6857275"/>
                <a:gd name="connsiteX51" fmla="*/ 1461459 w 6158587"/>
                <a:gd name="connsiteY51" fmla="*/ 147625 h 6857275"/>
                <a:gd name="connsiteX52" fmla="*/ 1300837 w 6158587"/>
                <a:gd name="connsiteY52" fmla="*/ 150983 h 6857275"/>
                <a:gd name="connsiteX53" fmla="*/ 932928 w 6158587"/>
                <a:gd name="connsiteY53" fmla="*/ 183842 h 6857275"/>
                <a:gd name="connsiteX54" fmla="*/ 568022 w 6158587"/>
                <a:gd name="connsiteY54" fmla="*/ 256858 h 6857275"/>
                <a:gd name="connsiteX55" fmla="*/ 39597 w 6158587"/>
                <a:gd name="connsiteY55" fmla="*/ 447169 h 6857275"/>
                <a:gd name="connsiteX56" fmla="*/ 0 w 6158587"/>
                <a:gd name="connsiteY56" fmla="*/ 467328 h 6857275"/>
                <a:gd name="connsiteX57" fmla="*/ 0 w 6158587"/>
                <a:gd name="connsiteY57" fmla="*/ 112255 h 6857275"/>
                <a:gd name="connsiteX58" fmla="*/ 79310 w 6158587"/>
                <a:gd name="connsiteY58" fmla="*/ 70390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158587" h="6857275">
                  <a:moveTo>
                    <a:pt x="233278" y="0"/>
                  </a:moveTo>
                  <a:lnTo>
                    <a:pt x="3441063" y="0"/>
                  </a:lnTo>
                  <a:lnTo>
                    <a:pt x="3535825" y="38136"/>
                  </a:lnTo>
                  <a:cubicBezTo>
                    <a:pt x="5077434" y="703644"/>
                    <a:pt x="6158926" y="2261149"/>
                    <a:pt x="6158587" y="4076179"/>
                  </a:cubicBezTo>
                  <a:cubicBezTo>
                    <a:pt x="6158441" y="4852011"/>
                    <a:pt x="5956378" y="5613884"/>
                    <a:pt x="5573039" y="6283960"/>
                  </a:cubicBezTo>
                  <a:cubicBezTo>
                    <a:pt x="5468266" y="6466229"/>
                    <a:pt x="5351134" y="6639962"/>
                    <a:pt x="5222761" y="6804016"/>
                  </a:cubicBezTo>
                  <a:lnTo>
                    <a:pt x="5179011" y="6857275"/>
                  </a:lnTo>
                  <a:lnTo>
                    <a:pt x="4477061" y="6857275"/>
                  </a:lnTo>
                  <a:lnTo>
                    <a:pt x="4532922" y="6798071"/>
                  </a:lnTo>
                  <a:cubicBezTo>
                    <a:pt x="4575851" y="6750793"/>
                    <a:pt x="4618547" y="6701908"/>
                    <a:pt x="4660563" y="6651672"/>
                  </a:cubicBezTo>
                  <a:cubicBezTo>
                    <a:pt x="4698786" y="6606693"/>
                    <a:pt x="4736294" y="6559232"/>
                    <a:pt x="4772511" y="6513379"/>
                  </a:cubicBezTo>
                  <a:lnTo>
                    <a:pt x="4781959" y="6501404"/>
                  </a:lnTo>
                  <a:lnTo>
                    <a:pt x="4800713" y="6476578"/>
                  </a:lnTo>
                  <a:cubicBezTo>
                    <a:pt x="4833067" y="6434082"/>
                    <a:pt x="4866565" y="6389979"/>
                    <a:pt x="4897916" y="6345878"/>
                  </a:cubicBezTo>
                  <a:cubicBezTo>
                    <a:pt x="4916097" y="6321199"/>
                    <a:pt x="4934277" y="6295788"/>
                    <a:pt x="4953461" y="6268773"/>
                  </a:cubicBezTo>
                  <a:cubicBezTo>
                    <a:pt x="4972643" y="6241756"/>
                    <a:pt x="4994547" y="6211234"/>
                    <a:pt x="5015304" y="6182904"/>
                  </a:cubicBezTo>
                  <a:cubicBezTo>
                    <a:pt x="5059253" y="6123177"/>
                    <a:pt x="5103202" y="6065201"/>
                    <a:pt x="5136557" y="6021245"/>
                  </a:cubicBezTo>
                  <a:cubicBezTo>
                    <a:pt x="5169913" y="5977289"/>
                    <a:pt x="5200977" y="5936836"/>
                    <a:pt x="5232471" y="5895802"/>
                  </a:cubicBezTo>
                  <a:cubicBezTo>
                    <a:pt x="5280429" y="5833299"/>
                    <a:pt x="5330104" y="5768607"/>
                    <a:pt x="5377488" y="5704644"/>
                  </a:cubicBezTo>
                  <a:cubicBezTo>
                    <a:pt x="5414708" y="5654117"/>
                    <a:pt x="5454220" y="5600229"/>
                    <a:pt x="5492012" y="5545320"/>
                  </a:cubicBezTo>
                  <a:cubicBezTo>
                    <a:pt x="5532669" y="5485739"/>
                    <a:pt x="5566453" y="5435067"/>
                    <a:pt x="5598378" y="5383077"/>
                  </a:cubicBezTo>
                  <a:cubicBezTo>
                    <a:pt x="5639177" y="5317217"/>
                    <a:pt x="5668668" y="5266250"/>
                    <a:pt x="5694293" y="5215869"/>
                  </a:cubicBezTo>
                  <a:cubicBezTo>
                    <a:pt x="5705458" y="5195133"/>
                    <a:pt x="5715765" y="5174104"/>
                    <a:pt x="5726646" y="5151759"/>
                  </a:cubicBezTo>
                  <a:lnTo>
                    <a:pt x="5736953" y="5130730"/>
                  </a:lnTo>
                  <a:cubicBezTo>
                    <a:pt x="5740675" y="5122261"/>
                    <a:pt x="5744540" y="5113938"/>
                    <a:pt x="5748406" y="5105613"/>
                  </a:cubicBezTo>
                  <a:cubicBezTo>
                    <a:pt x="5757997" y="5084293"/>
                    <a:pt x="5767159" y="5064140"/>
                    <a:pt x="5775318" y="5043695"/>
                  </a:cubicBezTo>
                  <a:cubicBezTo>
                    <a:pt x="5824718" y="4925802"/>
                    <a:pt x="5862228" y="4803091"/>
                    <a:pt x="5887267" y="4677444"/>
                  </a:cubicBezTo>
                  <a:cubicBezTo>
                    <a:pt x="5911983" y="4550307"/>
                    <a:pt x="5924876" y="4421080"/>
                    <a:pt x="5925776" y="4291476"/>
                  </a:cubicBezTo>
                  <a:cubicBezTo>
                    <a:pt x="5925724" y="4029813"/>
                    <a:pt x="5896133" y="3769041"/>
                    <a:pt x="5837592" y="3514285"/>
                  </a:cubicBezTo>
                  <a:cubicBezTo>
                    <a:pt x="5808496" y="3387220"/>
                    <a:pt x="5772120" y="3261997"/>
                    <a:pt x="5728651" y="3139270"/>
                  </a:cubicBezTo>
                  <a:lnTo>
                    <a:pt x="5728651" y="3138540"/>
                  </a:lnTo>
                  <a:cubicBezTo>
                    <a:pt x="5722351" y="3119409"/>
                    <a:pt x="5715193" y="3100717"/>
                    <a:pt x="5707749" y="3080127"/>
                  </a:cubicBezTo>
                  <a:cubicBezTo>
                    <a:pt x="5703455" y="3068883"/>
                    <a:pt x="5699302" y="3057637"/>
                    <a:pt x="5695151" y="3046393"/>
                  </a:cubicBezTo>
                  <a:cubicBezTo>
                    <a:pt x="5685131" y="3018793"/>
                    <a:pt x="5674107" y="2991778"/>
                    <a:pt x="5662512" y="2963300"/>
                  </a:cubicBezTo>
                  <a:lnTo>
                    <a:pt x="5659648" y="2956436"/>
                  </a:lnTo>
                  <a:lnTo>
                    <a:pt x="5641039" y="2911751"/>
                  </a:lnTo>
                  <a:lnTo>
                    <a:pt x="5621283" y="2867941"/>
                  </a:lnTo>
                  <a:cubicBezTo>
                    <a:pt x="5609687" y="2841362"/>
                    <a:pt x="5595944" y="2810548"/>
                    <a:pt x="5581056" y="2780320"/>
                  </a:cubicBezTo>
                  <a:cubicBezTo>
                    <a:pt x="5530665" y="2672839"/>
                    <a:pt x="5470683" y="2561270"/>
                    <a:pt x="5397674" y="2438163"/>
                  </a:cubicBezTo>
                  <a:cubicBezTo>
                    <a:pt x="5332395" y="2330974"/>
                    <a:pt x="5259814" y="2222909"/>
                    <a:pt x="5182080" y="2116889"/>
                  </a:cubicBezTo>
                  <a:cubicBezTo>
                    <a:pt x="5029667" y="1910602"/>
                    <a:pt x="4860375" y="1717880"/>
                    <a:pt x="4676024" y="1540786"/>
                  </a:cubicBezTo>
                  <a:cubicBezTo>
                    <a:pt x="4590130" y="1458131"/>
                    <a:pt x="4497795" y="1374893"/>
                    <a:pt x="4391860" y="1286395"/>
                  </a:cubicBezTo>
                  <a:cubicBezTo>
                    <a:pt x="4370530" y="1268433"/>
                    <a:pt x="4345334" y="1247404"/>
                    <a:pt x="4318851" y="1226959"/>
                  </a:cubicBezTo>
                  <a:lnTo>
                    <a:pt x="4306254" y="1216883"/>
                  </a:lnTo>
                  <a:cubicBezTo>
                    <a:pt x="4285925" y="1200673"/>
                    <a:pt x="4264880" y="1183880"/>
                    <a:pt x="4244123" y="1168254"/>
                  </a:cubicBezTo>
                  <a:cubicBezTo>
                    <a:pt x="4189438" y="1125467"/>
                    <a:pt x="4134322" y="1085307"/>
                    <a:pt x="4092378" y="1055078"/>
                  </a:cubicBezTo>
                  <a:cubicBezTo>
                    <a:pt x="3887264" y="908357"/>
                    <a:pt x="3672344" y="776461"/>
                    <a:pt x="3449179" y="660348"/>
                  </a:cubicBezTo>
                  <a:cubicBezTo>
                    <a:pt x="3338519" y="602958"/>
                    <a:pt x="3224710" y="549071"/>
                    <a:pt x="3110758" y="500442"/>
                  </a:cubicBezTo>
                  <a:cubicBezTo>
                    <a:pt x="2996806" y="451812"/>
                    <a:pt x="2879991" y="407565"/>
                    <a:pt x="2762316" y="368135"/>
                  </a:cubicBezTo>
                  <a:cubicBezTo>
                    <a:pt x="2649508" y="330312"/>
                    <a:pt x="2529403" y="295119"/>
                    <a:pt x="2404426" y="264452"/>
                  </a:cubicBezTo>
                  <a:cubicBezTo>
                    <a:pt x="2288900" y="236121"/>
                    <a:pt x="2166502" y="211733"/>
                    <a:pt x="2040668" y="191435"/>
                  </a:cubicBezTo>
                  <a:cubicBezTo>
                    <a:pt x="1848910" y="162425"/>
                    <a:pt x="1655321" y="147782"/>
                    <a:pt x="1461459" y="147625"/>
                  </a:cubicBezTo>
                  <a:cubicBezTo>
                    <a:pt x="1408061" y="147625"/>
                    <a:pt x="1354092" y="148794"/>
                    <a:pt x="1300837" y="150983"/>
                  </a:cubicBezTo>
                  <a:cubicBezTo>
                    <a:pt x="1177739" y="155618"/>
                    <a:pt x="1054939" y="166584"/>
                    <a:pt x="932928" y="183842"/>
                  </a:cubicBezTo>
                  <a:cubicBezTo>
                    <a:pt x="810083" y="201379"/>
                    <a:pt x="688259" y="225753"/>
                    <a:pt x="568022" y="256858"/>
                  </a:cubicBezTo>
                  <a:cubicBezTo>
                    <a:pt x="386369" y="303536"/>
                    <a:pt x="209474" y="367270"/>
                    <a:pt x="39597" y="447169"/>
                  </a:cubicBezTo>
                  <a:lnTo>
                    <a:pt x="0" y="467328"/>
                  </a:lnTo>
                  <a:lnTo>
                    <a:pt x="0" y="112255"/>
                  </a:lnTo>
                  <a:lnTo>
                    <a:pt x="79310" y="703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grpSp>
      <p:sp>
        <p:nvSpPr>
          <p:cNvPr id="6" name="Footer Placeholder 5">
            <a:extLst>
              <a:ext uri="{FF2B5EF4-FFF2-40B4-BE49-F238E27FC236}">
                <a16:creationId xmlns:a16="http://schemas.microsoft.com/office/drawing/2014/main" id="{37CCEAE7-477A-8BB0-4E85-CA530A94AFFA}"/>
              </a:ext>
            </a:extLst>
          </p:cNvPr>
          <p:cNvSpPr>
            <a:spLocks noGrp="1"/>
          </p:cNvSpPr>
          <p:nvPr>
            <p:ph type="ftr" sz="quarter" idx="11"/>
          </p:nvPr>
        </p:nvSpPr>
        <p:spPr/>
        <p:txBody>
          <a:bodyPr/>
          <a:lstStyle/>
          <a:p>
            <a:r>
              <a:rPr lang="en-IN"/>
              <a:t>GSCALE</a:t>
            </a:r>
            <a:endParaRPr lang="en-IN" dirty="0"/>
          </a:p>
        </p:txBody>
      </p:sp>
      <p:pic>
        <p:nvPicPr>
          <p:cNvPr id="9" name="Picture 8" descr="A blue circle with text and words&#10;&#10;Description automatically generated">
            <a:extLst>
              <a:ext uri="{FF2B5EF4-FFF2-40B4-BE49-F238E27FC236}">
                <a16:creationId xmlns:a16="http://schemas.microsoft.com/office/drawing/2014/main" id="{DB15CD99-CC88-16E1-09BC-0E915EEAE9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sp>
        <p:nvSpPr>
          <p:cNvPr id="5" name="Title 4">
            <a:extLst>
              <a:ext uri="{FF2B5EF4-FFF2-40B4-BE49-F238E27FC236}">
                <a16:creationId xmlns:a16="http://schemas.microsoft.com/office/drawing/2014/main" id="{606DD7AD-C0FF-C4D9-98D8-EE3D18C4BA76}"/>
              </a:ext>
            </a:extLst>
          </p:cNvPr>
          <p:cNvSpPr>
            <a:spLocks noGrp="1"/>
          </p:cNvSpPr>
          <p:nvPr>
            <p:ph type="title"/>
          </p:nvPr>
        </p:nvSpPr>
        <p:spPr>
          <a:xfrm>
            <a:off x="3900566" y="44352"/>
            <a:ext cx="6858000" cy="1325563"/>
          </a:xfrm>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Row Major and Column Major Order </a:t>
            </a:r>
            <a:endParaRPr lang="en-IN" sz="2800" b="1" dirty="0">
              <a:latin typeface="Tahoma" panose="020B0604030504040204" pitchFamily="34" charset="0"/>
              <a:ea typeface="Tahoma" panose="020B0604030504040204" pitchFamily="34" charset="0"/>
              <a:cs typeface="Tahoma" panose="020B0604030504040204" pitchFamily="34" charset="0"/>
            </a:endParaRPr>
          </a:p>
        </p:txBody>
      </p:sp>
      <p:pic>
        <p:nvPicPr>
          <p:cNvPr id="17" name="Picture 16">
            <a:extLst>
              <a:ext uri="{FF2B5EF4-FFF2-40B4-BE49-F238E27FC236}">
                <a16:creationId xmlns:a16="http://schemas.microsoft.com/office/drawing/2014/main" id="{3E7B7197-DEC0-DC67-142E-B157DBF33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graphicFrame>
        <p:nvGraphicFramePr>
          <p:cNvPr id="19" name="Diagram 18">
            <a:extLst>
              <a:ext uri="{FF2B5EF4-FFF2-40B4-BE49-F238E27FC236}">
                <a16:creationId xmlns:a16="http://schemas.microsoft.com/office/drawing/2014/main" id="{ECDBD913-968F-7DD5-F3F3-29699D0E8873}"/>
              </a:ext>
            </a:extLst>
          </p:cNvPr>
          <p:cNvGraphicFramePr/>
          <p:nvPr>
            <p:extLst>
              <p:ext uri="{D42A27DB-BD31-4B8C-83A1-F6EECF244321}">
                <p14:modId xmlns:p14="http://schemas.microsoft.com/office/powerpoint/2010/main" val="1990750471"/>
              </p:ext>
            </p:extLst>
          </p:nvPr>
        </p:nvGraphicFramePr>
        <p:xfrm>
          <a:off x="1433434" y="1259481"/>
          <a:ext cx="9886950" cy="49864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0" name="Slide Number Placeholder 19">
            <a:extLst>
              <a:ext uri="{FF2B5EF4-FFF2-40B4-BE49-F238E27FC236}">
                <a16:creationId xmlns:a16="http://schemas.microsoft.com/office/drawing/2014/main" id="{8256BFCC-4BAF-2E37-4DC7-78487F939215}"/>
              </a:ext>
            </a:extLst>
          </p:cNvPr>
          <p:cNvSpPr>
            <a:spLocks noGrp="1"/>
          </p:cNvSpPr>
          <p:nvPr>
            <p:ph type="sldNum" sz="quarter" idx="12"/>
          </p:nvPr>
        </p:nvSpPr>
        <p:spPr/>
        <p:txBody>
          <a:bodyPr/>
          <a:lstStyle/>
          <a:p>
            <a:fld id="{26510230-8DD5-4BA5-AB2D-CA30FC08F9D7}" type="slidenum">
              <a:rPr lang="en-IN" smtClean="0"/>
              <a:t>14</a:t>
            </a:fld>
            <a:endParaRPr lang="en-IN"/>
          </a:p>
        </p:txBody>
      </p:sp>
    </p:spTree>
    <p:extLst>
      <p:ext uri="{BB962C8B-B14F-4D97-AF65-F5344CB8AC3E}">
        <p14:creationId xmlns:p14="http://schemas.microsoft.com/office/powerpoint/2010/main" val="3295815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A10B5A-315F-4751-BA35-34556B5D2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423049" cy="6858001"/>
            <a:chOff x="0" y="0"/>
            <a:chExt cx="6423049" cy="6858001"/>
          </a:xfrm>
        </p:grpSpPr>
        <p:sp>
          <p:nvSpPr>
            <p:cNvPr id="11" name="Freeform: Shape 10">
              <a:extLst>
                <a:ext uri="{FF2B5EF4-FFF2-40B4-BE49-F238E27FC236}">
                  <a16:creationId xmlns:a16="http://schemas.microsoft.com/office/drawing/2014/main" id="{4A5DAC55-04A1-4AB4-A2C6-C859A915C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18714" cy="6858000"/>
            </a:xfrm>
            <a:custGeom>
              <a:avLst/>
              <a:gdLst>
                <a:gd name="connsiteX0" fmla="*/ 0 w 6018714"/>
                <a:gd name="connsiteY0" fmla="*/ 6499477 h 6858000"/>
                <a:gd name="connsiteX1" fmla="*/ 248639 w 6018714"/>
                <a:gd name="connsiteY1" fmla="*/ 6701197 h 6858000"/>
                <a:gd name="connsiteX2" fmla="*/ 392359 w 6018714"/>
                <a:gd name="connsiteY2" fmla="*/ 6814935 h 6858000"/>
                <a:gd name="connsiteX3" fmla="*/ 448656 w 6018714"/>
                <a:gd name="connsiteY3" fmla="*/ 6858000 h 6858000"/>
                <a:gd name="connsiteX4" fmla="*/ 0 w 6018714"/>
                <a:gd name="connsiteY4" fmla="*/ 6858000 h 6858000"/>
                <a:gd name="connsiteX5" fmla="*/ 998246 w 6018714"/>
                <a:gd name="connsiteY5" fmla="*/ 0 h 6858000"/>
                <a:gd name="connsiteX6" fmla="*/ 1984114 w 6018714"/>
                <a:gd name="connsiteY6" fmla="*/ 0 h 6858000"/>
                <a:gd name="connsiteX7" fmla="*/ 2011390 w 6018714"/>
                <a:gd name="connsiteY7" fmla="*/ 2333 h 6858000"/>
                <a:gd name="connsiteX8" fmla="*/ 4182319 w 6018714"/>
                <a:gd name="connsiteY8" fmla="*/ 838030 h 6858000"/>
                <a:gd name="connsiteX9" fmla="*/ 4785565 w 6018714"/>
                <a:gd name="connsiteY9" fmla="*/ 1338564 h 6858000"/>
                <a:gd name="connsiteX10" fmla="*/ 5695308 w 6018714"/>
                <a:gd name="connsiteY10" fmla="*/ 2616232 h 6858000"/>
                <a:gd name="connsiteX11" fmla="*/ 5937944 w 6018714"/>
                <a:gd name="connsiteY11" fmla="*/ 3368583 h 6858000"/>
                <a:gd name="connsiteX12" fmla="*/ 6018677 w 6018714"/>
                <a:gd name="connsiteY12" fmla="*/ 4153681 h 6858000"/>
                <a:gd name="connsiteX13" fmla="*/ 5990165 w 6018714"/>
                <a:gd name="connsiteY13" fmla="*/ 4557147 h 6858000"/>
                <a:gd name="connsiteX14" fmla="*/ 5982312 w 6018714"/>
                <a:gd name="connsiteY14" fmla="*/ 4607451 h 6858000"/>
                <a:gd name="connsiteX15" fmla="*/ 5972856 w 6018714"/>
                <a:gd name="connsiteY15" fmla="*/ 4657609 h 6858000"/>
                <a:gd name="connsiteX16" fmla="*/ 5951328 w 6018714"/>
                <a:gd name="connsiteY16" fmla="*/ 4757628 h 6858000"/>
                <a:gd name="connsiteX17" fmla="*/ 5893141 w 6018714"/>
                <a:gd name="connsiteY17" fmla="*/ 4953827 h 6858000"/>
                <a:gd name="connsiteX18" fmla="*/ 5817644 w 6018714"/>
                <a:gd name="connsiteY18" fmla="*/ 5141915 h 6858000"/>
                <a:gd name="connsiteX19" fmla="*/ 5728909 w 6018714"/>
                <a:gd name="connsiteY19" fmla="*/ 5322626 h 6858000"/>
                <a:gd name="connsiteX20" fmla="*/ 5532095 w 6018714"/>
                <a:gd name="connsiteY20" fmla="*/ 5663839 h 6858000"/>
                <a:gd name="connsiteX21" fmla="*/ 5330043 w 6018714"/>
                <a:gd name="connsiteY21" fmla="*/ 5988236 h 6858000"/>
                <a:gd name="connsiteX22" fmla="*/ 5232580 w 6018714"/>
                <a:gd name="connsiteY22" fmla="*/ 6146081 h 6858000"/>
                <a:gd name="connsiteX23" fmla="*/ 5183269 w 6018714"/>
                <a:gd name="connsiteY23" fmla="*/ 6227660 h 6858000"/>
                <a:gd name="connsiteX24" fmla="*/ 5131628 w 6018714"/>
                <a:gd name="connsiteY24" fmla="*/ 6311451 h 6858000"/>
                <a:gd name="connsiteX25" fmla="*/ 4910811 w 6018714"/>
                <a:gd name="connsiteY25" fmla="*/ 6641009 h 6858000"/>
                <a:gd name="connsiteX26" fmla="*/ 4788885 w 6018714"/>
                <a:gd name="connsiteY26" fmla="*/ 6800448 h 6858000"/>
                <a:gd name="connsiteX27" fmla="*/ 4739213 w 6018714"/>
                <a:gd name="connsiteY27" fmla="*/ 6858000 h 6858000"/>
                <a:gd name="connsiteX28" fmla="*/ 3950454 w 6018714"/>
                <a:gd name="connsiteY28" fmla="*/ 6858000 h 6858000"/>
                <a:gd name="connsiteX29" fmla="*/ 4012997 w 6018714"/>
                <a:gd name="connsiteY29" fmla="*/ 6806378 h 6858000"/>
                <a:gd name="connsiteX30" fmla="*/ 4268871 w 6018714"/>
                <a:gd name="connsiteY30" fmla="*/ 6566512 h 6858000"/>
                <a:gd name="connsiteX31" fmla="*/ 4750072 w 6018714"/>
                <a:gd name="connsiteY31" fmla="*/ 6033375 h 6858000"/>
                <a:gd name="connsiteX32" fmla="*/ 4806075 w 6018714"/>
                <a:gd name="connsiteY32" fmla="*/ 5961092 h 6858000"/>
                <a:gd name="connsiteX33" fmla="*/ 4863244 w 6018714"/>
                <a:gd name="connsiteY33" fmla="*/ 5885856 h 6858000"/>
                <a:gd name="connsiteX34" fmla="*/ 4982235 w 6018714"/>
                <a:gd name="connsiteY34" fmla="*/ 5732288 h 6858000"/>
                <a:gd name="connsiteX35" fmla="*/ 5221526 w 6018714"/>
                <a:gd name="connsiteY35" fmla="*/ 5438135 h 6858000"/>
                <a:gd name="connsiteX36" fmla="*/ 5442633 w 6018714"/>
                <a:gd name="connsiteY36" fmla="*/ 5146193 h 6858000"/>
                <a:gd name="connsiteX37" fmla="*/ 5538350 w 6018714"/>
                <a:gd name="connsiteY37" fmla="*/ 4995133 h 6858000"/>
                <a:gd name="connsiteX38" fmla="*/ 5621702 w 6018714"/>
                <a:gd name="connsiteY38" fmla="*/ 4839205 h 6858000"/>
                <a:gd name="connsiteX39" fmla="*/ 5741275 w 6018714"/>
                <a:gd name="connsiteY39" fmla="*/ 4507728 h 6858000"/>
                <a:gd name="connsiteX40" fmla="*/ 5781714 w 6018714"/>
                <a:gd name="connsiteY40" fmla="*/ 4153681 h 6858000"/>
                <a:gd name="connsiteX41" fmla="*/ 5685706 w 6018714"/>
                <a:gd name="connsiteY41" fmla="*/ 3428918 h 6858000"/>
                <a:gd name="connsiteX42" fmla="*/ 5422122 w 6018714"/>
                <a:gd name="connsiteY42" fmla="*/ 2750328 h 6858000"/>
                <a:gd name="connsiteX43" fmla="*/ 5033730 w 6018714"/>
                <a:gd name="connsiteY43" fmla="*/ 2136204 h 6858000"/>
                <a:gd name="connsiteX44" fmla="*/ 4542784 w 6018714"/>
                <a:gd name="connsiteY44" fmla="*/ 1601886 h 6858000"/>
                <a:gd name="connsiteX45" fmla="*/ 2668605 w 6018714"/>
                <a:gd name="connsiteY45" fmla="*/ 539746 h 6858000"/>
                <a:gd name="connsiteX46" fmla="*/ 1965570 w 6018714"/>
                <a:gd name="connsiteY46" fmla="*/ 389865 h 6858000"/>
                <a:gd name="connsiteX47" fmla="*/ 1249006 w 6018714"/>
                <a:gd name="connsiteY47" fmla="*/ 363461 h 6858000"/>
                <a:gd name="connsiteX48" fmla="*/ 542188 w 6018714"/>
                <a:gd name="connsiteY48" fmla="*/ 465544 h 6858000"/>
                <a:gd name="connsiteX49" fmla="*/ 37349 w 6018714"/>
                <a:gd name="connsiteY49" fmla="*/ 636266 h 6858000"/>
                <a:gd name="connsiteX50" fmla="*/ 0 w 6018714"/>
                <a:gd name="connsiteY50" fmla="*/ 653785 h 6858000"/>
                <a:gd name="connsiteX51" fmla="*/ 0 w 6018714"/>
                <a:gd name="connsiteY51" fmla="*/ 255198 h 6858000"/>
                <a:gd name="connsiteX52" fmla="*/ 167136 w 6018714"/>
                <a:gd name="connsiteY52" fmla="*/ 188295 h 6858000"/>
                <a:gd name="connsiteX53" fmla="*/ 451417 w 6018714"/>
                <a:gd name="connsiteY53" fmla="*/ 101466 h 6858000"/>
                <a:gd name="connsiteX54" fmla="*/ 836914 w 6018714"/>
                <a:gd name="connsiteY54" fmla="*/ 21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18714" h="6858000">
                  <a:moveTo>
                    <a:pt x="0" y="6499477"/>
                  </a:moveTo>
                  <a:lnTo>
                    <a:pt x="248639" y="6701197"/>
                  </a:lnTo>
                  <a:cubicBezTo>
                    <a:pt x="296496" y="6739700"/>
                    <a:pt x="344500" y="6777613"/>
                    <a:pt x="392359" y="6814935"/>
                  </a:cubicBezTo>
                  <a:lnTo>
                    <a:pt x="448656" y="6858000"/>
                  </a:lnTo>
                  <a:lnTo>
                    <a:pt x="0" y="6858000"/>
                  </a:lnTo>
                  <a:close/>
                  <a:moveTo>
                    <a:pt x="998246" y="0"/>
                  </a:moveTo>
                  <a:lnTo>
                    <a:pt x="1984114" y="0"/>
                  </a:lnTo>
                  <a:lnTo>
                    <a:pt x="2011390" y="2333"/>
                  </a:lnTo>
                  <a:cubicBezTo>
                    <a:pt x="2791770" y="95667"/>
                    <a:pt x="3537428" y="382707"/>
                    <a:pt x="4182319" y="838030"/>
                  </a:cubicBezTo>
                  <a:cubicBezTo>
                    <a:pt x="4396386" y="988089"/>
                    <a:pt x="4598134" y="1155477"/>
                    <a:pt x="4785565" y="1338564"/>
                  </a:cubicBezTo>
                  <a:cubicBezTo>
                    <a:pt x="5159266" y="1705003"/>
                    <a:pt x="5477110" y="2135318"/>
                    <a:pt x="5695308" y="2616232"/>
                  </a:cubicBezTo>
                  <a:cubicBezTo>
                    <a:pt x="5803975" y="2856910"/>
                    <a:pt x="5885376" y="3109302"/>
                    <a:pt x="5937944" y="3368583"/>
                  </a:cubicBezTo>
                  <a:cubicBezTo>
                    <a:pt x="5990936" y="3626845"/>
                    <a:pt x="6017985" y="3889887"/>
                    <a:pt x="6018677" y="4153681"/>
                  </a:cubicBezTo>
                  <a:cubicBezTo>
                    <a:pt x="6019393" y="4288706"/>
                    <a:pt x="6009862" y="4423598"/>
                    <a:pt x="5990165" y="4557147"/>
                  </a:cubicBezTo>
                  <a:lnTo>
                    <a:pt x="5982312" y="4607451"/>
                  </a:lnTo>
                  <a:lnTo>
                    <a:pt x="5972856" y="4657609"/>
                  </a:lnTo>
                  <a:cubicBezTo>
                    <a:pt x="5966601" y="4691096"/>
                    <a:pt x="5959037" y="4724287"/>
                    <a:pt x="5951328" y="4757628"/>
                  </a:cubicBezTo>
                  <a:cubicBezTo>
                    <a:pt x="5934889" y="4823863"/>
                    <a:pt x="5915834" y="4890100"/>
                    <a:pt x="5893141" y="4953827"/>
                  </a:cubicBezTo>
                  <a:cubicBezTo>
                    <a:pt x="5870448" y="5017556"/>
                    <a:pt x="5845282" y="5080252"/>
                    <a:pt x="5817644" y="5141915"/>
                  </a:cubicBezTo>
                  <a:cubicBezTo>
                    <a:pt x="5790005" y="5203578"/>
                    <a:pt x="5760040" y="5263619"/>
                    <a:pt x="5728909" y="5322626"/>
                  </a:cubicBezTo>
                  <a:cubicBezTo>
                    <a:pt x="5666505" y="5440642"/>
                    <a:pt x="5599591" y="5553937"/>
                    <a:pt x="5532095" y="5663839"/>
                  </a:cubicBezTo>
                  <a:lnTo>
                    <a:pt x="5330043" y="5988236"/>
                  </a:lnTo>
                  <a:cubicBezTo>
                    <a:pt x="5297022" y="6041195"/>
                    <a:pt x="5264148" y="6093565"/>
                    <a:pt x="5232580" y="6146081"/>
                  </a:cubicBezTo>
                  <a:lnTo>
                    <a:pt x="5183269" y="6227660"/>
                  </a:lnTo>
                  <a:cubicBezTo>
                    <a:pt x="5166103" y="6255541"/>
                    <a:pt x="5149375" y="6283717"/>
                    <a:pt x="5131628" y="6311451"/>
                  </a:cubicBezTo>
                  <a:cubicBezTo>
                    <a:pt x="5062676" y="6423417"/>
                    <a:pt x="4988635" y="6533174"/>
                    <a:pt x="4910811" y="6641009"/>
                  </a:cubicBezTo>
                  <a:cubicBezTo>
                    <a:pt x="4871725" y="6695377"/>
                    <a:pt x="4831064" y="6748547"/>
                    <a:pt x="4788885" y="6800448"/>
                  </a:cubicBezTo>
                  <a:lnTo>
                    <a:pt x="4739213" y="6858000"/>
                  </a:lnTo>
                  <a:lnTo>
                    <a:pt x="3950454" y="6858000"/>
                  </a:lnTo>
                  <a:lnTo>
                    <a:pt x="4012997" y="6806378"/>
                  </a:lnTo>
                  <a:cubicBezTo>
                    <a:pt x="4100089" y="6729374"/>
                    <a:pt x="4185375" y="6649419"/>
                    <a:pt x="4268871" y="6566512"/>
                  </a:cubicBezTo>
                  <a:cubicBezTo>
                    <a:pt x="4439315" y="6398398"/>
                    <a:pt x="4599980" y="6220387"/>
                    <a:pt x="4750072" y="6033375"/>
                  </a:cubicBezTo>
                  <a:cubicBezTo>
                    <a:pt x="4769418" y="6009920"/>
                    <a:pt x="4787311" y="5985138"/>
                    <a:pt x="4806075" y="5961092"/>
                  </a:cubicBezTo>
                  <a:lnTo>
                    <a:pt x="4863244" y="5885856"/>
                  </a:lnTo>
                  <a:cubicBezTo>
                    <a:pt x="4902520" y="5833635"/>
                    <a:pt x="4942184" y="5782445"/>
                    <a:pt x="4982235" y="5732288"/>
                  </a:cubicBezTo>
                  <a:cubicBezTo>
                    <a:pt x="5061513" y="5631533"/>
                    <a:pt x="5143556" y="5534760"/>
                    <a:pt x="5221526" y="5438135"/>
                  </a:cubicBezTo>
                  <a:cubicBezTo>
                    <a:pt x="5299495" y="5341509"/>
                    <a:pt x="5374846" y="5245326"/>
                    <a:pt x="5442633" y="5146193"/>
                  </a:cubicBezTo>
                  <a:cubicBezTo>
                    <a:pt x="5476091" y="5096480"/>
                    <a:pt x="5508530" y="5046176"/>
                    <a:pt x="5538350" y="4995133"/>
                  </a:cubicBezTo>
                  <a:cubicBezTo>
                    <a:pt x="5568171" y="4944091"/>
                    <a:pt x="5596245" y="4892164"/>
                    <a:pt x="5621702" y="4839205"/>
                  </a:cubicBezTo>
                  <a:cubicBezTo>
                    <a:pt x="5673203" y="4733405"/>
                    <a:pt x="5713291" y="4622262"/>
                    <a:pt x="5741275" y="4507728"/>
                  </a:cubicBezTo>
                  <a:cubicBezTo>
                    <a:pt x="5767878" y="4391630"/>
                    <a:pt x="5781445" y="4272861"/>
                    <a:pt x="5781714" y="4153681"/>
                  </a:cubicBezTo>
                  <a:cubicBezTo>
                    <a:pt x="5781640" y="3908842"/>
                    <a:pt x="5749352" y="3665096"/>
                    <a:pt x="5685706" y="3428918"/>
                  </a:cubicBezTo>
                  <a:cubicBezTo>
                    <a:pt x="5621295" y="3194067"/>
                    <a:pt x="5532959" y="2966636"/>
                    <a:pt x="5422122" y="2750328"/>
                  </a:cubicBezTo>
                  <a:cubicBezTo>
                    <a:pt x="5312356" y="2533473"/>
                    <a:pt x="5182293" y="2327817"/>
                    <a:pt x="5033730" y="2136204"/>
                  </a:cubicBezTo>
                  <a:cubicBezTo>
                    <a:pt x="4885345" y="1944281"/>
                    <a:pt x="4721094" y="1765530"/>
                    <a:pt x="4542784" y="1601886"/>
                  </a:cubicBezTo>
                  <a:cubicBezTo>
                    <a:pt x="4001273" y="1114380"/>
                    <a:pt x="3361806" y="751985"/>
                    <a:pt x="2668605" y="539746"/>
                  </a:cubicBezTo>
                  <a:cubicBezTo>
                    <a:pt x="2438667" y="470493"/>
                    <a:pt x="2203536" y="420366"/>
                    <a:pt x="1965570" y="389865"/>
                  </a:cubicBezTo>
                  <a:cubicBezTo>
                    <a:pt x="1727936" y="359890"/>
                    <a:pt x="1488166" y="351053"/>
                    <a:pt x="1249006" y="363461"/>
                  </a:cubicBezTo>
                  <a:cubicBezTo>
                    <a:pt x="1010718" y="374400"/>
                    <a:pt x="774017" y="408587"/>
                    <a:pt x="542188" y="465544"/>
                  </a:cubicBezTo>
                  <a:cubicBezTo>
                    <a:pt x="369418" y="508120"/>
                    <a:pt x="200552" y="565242"/>
                    <a:pt x="37349" y="636266"/>
                  </a:cubicBezTo>
                  <a:lnTo>
                    <a:pt x="0" y="653785"/>
                  </a:lnTo>
                  <a:lnTo>
                    <a:pt x="0" y="255198"/>
                  </a:lnTo>
                  <a:lnTo>
                    <a:pt x="167136" y="188295"/>
                  </a:lnTo>
                  <a:cubicBezTo>
                    <a:pt x="260597" y="155379"/>
                    <a:pt x="355437" y="126405"/>
                    <a:pt x="451417" y="101466"/>
                  </a:cubicBezTo>
                  <a:cubicBezTo>
                    <a:pt x="578649" y="68513"/>
                    <a:pt x="707299" y="41799"/>
                    <a:pt x="836914" y="213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2" name="Freeform: Shape 11">
              <a:extLst>
                <a:ext uri="{FF2B5EF4-FFF2-40B4-BE49-F238E27FC236}">
                  <a16:creationId xmlns:a16="http://schemas.microsoft.com/office/drawing/2014/main" id="{A7370387-C8AA-4FC4-B636-C83BA7921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834"/>
              <a:ext cx="6015920" cy="6819166"/>
            </a:xfrm>
            <a:custGeom>
              <a:avLst/>
              <a:gdLst>
                <a:gd name="connsiteX0" fmla="*/ 0 w 6015920"/>
                <a:gd name="connsiteY0" fmla="*/ 6143989 h 6819166"/>
                <a:gd name="connsiteX1" fmla="*/ 134018 w 6015920"/>
                <a:gd name="connsiteY1" fmla="*/ 6248665 h 6819166"/>
                <a:gd name="connsiteX2" fmla="*/ 880799 w 6015920"/>
                <a:gd name="connsiteY2" fmla="*/ 6790482 h 6819166"/>
                <a:gd name="connsiteX3" fmla="*/ 929680 w 6015920"/>
                <a:gd name="connsiteY3" fmla="*/ 6819166 h 6819166"/>
                <a:gd name="connsiteX4" fmla="*/ 0 w 6015920"/>
                <a:gd name="connsiteY4" fmla="*/ 6819166 h 6819166"/>
                <a:gd name="connsiteX5" fmla="*/ 1408589 w 6015920"/>
                <a:gd name="connsiteY5" fmla="*/ 0 h 6819166"/>
                <a:gd name="connsiteX6" fmla="*/ 1409171 w 6015920"/>
                <a:gd name="connsiteY6" fmla="*/ 294 h 6819166"/>
                <a:gd name="connsiteX7" fmla="*/ 6015920 w 6015920"/>
                <a:gd name="connsiteY7" fmla="*/ 4129828 h 6819166"/>
                <a:gd name="connsiteX8" fmla="*/ 5101088 w 6015920"/>
                <a:gd name="connsiteY8" fmla="*/ 6096419 h 6819166"/>
                <a:gd name="connsiteX9" fmla="*/ 4546786 w 6015920"/>
                <a:gd name="connsiteY9" fmla="*/ 6797679 h 6819166"/>
                <a:gd name="connsiteX10" fmla="*/ 4525032 w 6015920"/>
                <a:gd name="connsiteY10" fmla="*/ 6819166 h 6819166"/>
                <a:gd name="connsiteX11" fmla="*/ 3362009 w 6015920"/>
                <a:gd name="connsiteY11" fmla="*/ 6819166 h 6819166"/>
                <a:gd name="connsiteX12" fmla="*/ 3559506 w 6015920"/>
                <a:gd name="connsiteY12" fmla="*/ 6694254 h 6819166"/>
                <a:gd name="connsiteX13" fmla="*/ 4499295 w 6015920"/>
                <a:gd name="connsiteY13" fmla="*/ 5685109 h 6819166"/>
                <a:gd name="connsiteX14" fmla="*/ 4763752 w 6015920"/>
                <a:gd name="connsiteY14" fmla="*/ 5310428 h 6819166"/>
                <a:gd name="connsiteX15" fmla="*/ 5288592 w 6015920"/>
                <a:gd name="connsiteY15" fmla="*/ 4129828 h 6819166"/>
                <a:gd name="connsiteX16" fmla="*/ 4971477 w 6015920"/>
                <a:gd name="connsiteY16" fmla="*/ 2858526 h 6819166"/>
                <a:gd name="connsiteX17" fmla="*/ 4096938 w 6015920"/>
                <a:gd name="connsiteY17" fmla="*/ 1766138 h 6819166"/>
                <a:gd name="connsiteX18" fmla="*/ 2832696 w 6015920"/>
                <a:gd name="connsiteY18" fmla="*/ 1008719 h 6819166"/>
                <a:gd name="connsiteX19" fmla="*/ 1409171 w 6015920"/>
                <a:gd name="connsiteY19" fmla="*/ 732948 h 6819166"/>
                <a:gd name="connsiteX20" fmla="*/ 189877 w 6015920"/>
                <a:gd name="connsiteY20" fmla="*/ 989377 h 6819166"/>
                <a:gd name="connsiteX21" fmla="*/ 0 w 6015920"/>
                <a:gd name="connsiteY21" fmla="*/ 1091881 h 6819166"/>
                <a:gd name="connsiteX22" fmla="*/ 0 w 6015920"/>
                <a:gd name="connsiteY22" fmla="*/ 273645 h 6819166"/>
                <a:gd name="connsiteX23" fmla="*/ 53152 w 6015920"/>
                <a:gd name="connsiteY23" fmla="*/ 250589 h 6819166"/>
                <a:gd name="connsiteX24" fmla="*/ 1408589 w 6015920"/>
                <a:gd name="connsiteY24" fmla="*/ 0 h 681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15920" h="6819166">
                  <a:moveTo>
                    <a:pt x="0" y="6143989"/>
                  </a:moveTo>
                  <a:lnTo>
                    <a:pt x="134018" y="6248665"/>
                  </a:lnTo>
                  <a:cubicBezTo>
                    <a:pt x="404095" y="6461250"/>
                    <a:pt x="645672" y="6645215"/>
                    <a:pt x="880799" y="6790482"/>
                  </a:cubicBezTo>
                  <a:lnTo>
                    <a:pt x="929680" y="6819166"/>
                  </a:lnTo>
                  <a:lnTo>
                    <a:pt x="0" y="6819166"/>
                  </a:lnTo>
                  <a:close/>
                  <a:moveTo>
                    <a:pt x="1408589" y="0"/>
                  </a:moveTo>
                  <a:lnTo>
                    <a:pt x="1409171" y="294"/>
                  </a:lnTo>
                  <a:cubicBezTo>
                    <a:pt x="3696325" y="294"/>
                    <a:pt x="6015920" y="1849221"/>
                    <a:pt x="6015920" y="4129828"/>
                  </a:cubicBezTo>
                  <a:cubicBezTo>
                    <a:pt x="6015920" y="4985129"/>
                    <a:pt x="5545048" y="5437324"/>
                    <a:pt x="5101088" y="6096419"/>
                  </a:cubicBezTo>
                  <a:cubicBezTo>
                    <a:pt x="4927721" y="6353993"/>
                    <a:pt x="4744312" y="6588925"/>
                    <a:pt x="4546786" y="6797679"/>
                  </a:cubicBezTo>
                  <a:lnTo>
                    <a:pt x="4525032" y="6819166"/>
                  </a:lnTo>
                  <a:lnTo>
                    <a:pt x="3362009" y="6819166"/>
                  </a:lnTo>
                  <a:lnTo>
                    <a:pt x="3559506" y="6694254"/>
                  </a:lnTo>
                  <a:cubicBezTo>
                    <a:pt x="3895644" y="6458563"/>
                    <a:pt x="4202210" y="6126161"/>
                    <a:pt x="4499295" y="5685109"/>
                  </a:cubicBezTo>
                  <a:cubicBezTo>
                    <a:pt x="4589775" y="5550592"/>
                    <a:pt x="4678218" y="5428532"/>
                    <a:pt x="4763752" y="5310428"/>
                  </a:cubicBezTo>
                  <a:cubicBezTo>
                    <a:pt x="5118251" y="4820868"/>
                    <a:pt x="5288592" y="4566198"/>
                    <a:pt x="5288592" y="4129828"/>
                  </a:cubicBezTo>
                  <a:cubicBezTo>
                    <a:pt x="5288592" y="3696828"/>
                    <a:pt x="5181966" y="3269106"/>
                    <a:pt x="4971477" y="2858526"/>
                  </a:cubicBezTo>
                  <a:cubicBezTo>
                    <a:pt x="4765643" y="2456885"/>
                    <a:pt x="4471366" y="2089240"/>
                    <a:pt x="4096938" y="1766138"/>
                  </a:cubicBezTo>
                  <a:cubicBezTo>
                    <a:pt x="3720910" y="1443697"/>
                    <a:pt x="3293474" y="1187604"/>
                    <a:pt x="2832696" y="1008719"/>
                  </a:cubicBezTo>
                  <a:cubicBezTo>
                    <a:pt x="2360806" y="825703"/>
                    <a:pt x="1881933" y="732948"/>
                    <a:pt x="1409171" y="732948"/>
                  </a:cubicBezTo>
                  <a:cubicBezTo>
                    <a:pt x="963609" y="732948"/>
                    <a:pt x="553251" y="819255"/>
                    <a:pt x="189877" y="989377"/>
                  </a:cubicBezTo>
                  <a:lnTo>
                    <a:pt x="0" y="1091881"/>
                  </a:lnTo>
                  <a:lnTo>
                    <a:pt x="0" y="273645"/>
                  </a:lnTo>
                  <a:lnTo>
                    <a:pt x="53152" y="250589"/>
                  </a:lnTo>
                  <a:cubicBezTo>
                    <a:pt x="457881" y="88474"/>
                    <a:pt x="911201" y="0"/>
                    <a:pt x="1408589"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3" name="Freeform: Shape 12">
              <a:extLst>
                <a:ext uri="{FF2B5EF4-FFF2-40B4-BE49-F238E27FC236}">
                  <a16:creationId xmlns:a16="http://schemas.microsoft.com/office/drawing/2014/main" id="{4E3C2B3B-4414-484B-8914-7CB18736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9880"/>
              <a:ext cx="5997097" cy="6768121"/>
            </a:xfrm>
            <a:custGeom>
              <a:avLst/>
              <a:gdLst>
                <a:gd name="connsiteX0" fmla="*/ 0 w 5997097"/>
                <a:gd name="connsiteY0" fmla="*/ 5929955 h 6768121"/>
                <a:gd name="connsiteX1" fmla="*/ 204947 w 5997097"/>
                <a:gd name="connsiteY1" fmla="*/ 6088753 h 6768121"/>
                <a:gd name="connsiteX2" fmla="*/ 1135927 w 5997097"/>
                <a:gd name="connsiteY2" fmla="*/ 6730112 h 6768121"/>
                <a:gd name="connsiteX3" fmla="*/ 1219620 w 5997097"/>
                <a:gd name="connsiteY3" fmla="*/ 6768121 h 6768121"/>
                <a:gd name="connsiteX4" fmla="*/ 0 w 5997097"/>
                <a:gd name="connsiteY4" fmla="*/ 6768121 h 6768121"/>
                <a:gd name="connsiteX5" fmla="*/ 1389767 w 5997097"/>
                <a:gd name="connsiteY5" fmla="*/ 0 h 6768121"/>
                <a:gd name="connsiteX6" fmla="*/ 1390348 w 5997097"/>
                <a:gd name="connsiteY6" fmla="*/ 292 h 6768121"/>
                <a:gd name="connsiteX7" fmla="*/ 5997097 w 5997097"/>
                <a:gd name="connsiteY7" fmla="*/ 4099802 h 6768121"/>
                <a:gd name="connsiteX8" fmla="*/ 5082265 w 5997097"/>
                <a:gd name="connsiteY8" fmla="*/ 6052096 h 6768121"/>
                <a:gd name="connsiteX9" fmla="*/ 4527964 w 5997097"/>
                <a:gd name="connsiteY9" fmla="*/ 6748257 h 6768121"/>
                <a:gd name="connsiteX10" fmla="*/ 4507706 w 5997097"/>
                <a:gd name="connsiteY10" fmla="*/ 6768121 h 6768121"/>
                <a:gd name="connsiteX11" fmla="*/ 3011909 w 5997097"/>
                <a:gd name="connsiteY11" fmla="*/ 6768121 h 6768121"/>
                <a:gd name="connsiteX12" fmla="*/ 3041514 w 5997097"/>
                <a:gd name="connsiteY12" fmla="*/ 6756841 h 6768121"/>
                <a:gd name="connsiteX13" fmla="*/ 3339587 w 5997097"/>
                <a:gd name="connsiteY13" fmla="*/ 6603120 h 6768121"/>
                <a:gd name="connsiteX14" fmla="*/ 4359591 w 5997097"/>
                <a:gd name="connsiteY14" fmla="*/ 5561878 h 6768121"/>
                <a:gd name="connsiteX15" fmla="*/ 4626956 w 5997097"/>
                <a:gd name="connsiteY15" fmla="*/ 5185850 h 6768121"/>
                <a:gd name="connsiteX16" fmla="*/ 5124303 w 5997097"/>
                <a:gd name="connsiteY16" fmla="*/ 4099802 h 6768121"/>
                <a:gd name="connsiteX17" fmla="*/ 4823481 w 5997097"/>
                <a:gd name="connsiteY17" fmla="*/ 2904512 h 6768121"/>
                <a:gd name="connsiteX18" fmla="*/ 3983561 w 5997097"/>
                <a:gd name="connsiteY18" fmla="*/ 1863706 h 6768121"/>
                <a:gd name="connsiteX19" fmla="*/ 2761651 w 5997097"/>
                <a:gd name="connsiteY19" fmla="*/ 1136378 h 6768121"/>
                <a:gd name="connsiteX20" fmla="*/ 1390348 w 5997097"/>
                <a:gd name="connsiteY20" fmla="*/ 873085 h 6768121"/>
                <a:gd name="connsiteX21" fmla="*/ 232295 w 5997097"/>
                <a:gd name="connsiteY21" fmla="*/ 1114121 h 6768121"/>
                <a:gd name="connsiteX22" fmla="*/ 0 w 5997097"/>
                <a:gd name="connsiteY22" fmla="*/ 1238681 h 6768121"/>
                <a:gd name="connsiteX23" fmla="*/ 0 w 5997097"/>
                <a:gd name="connsiteY23" fmla="*/ 263550 h 6768121"/>
                <a:gd name="connsiteX24" fmla="*/ 34329 w 5997097"/>
                <a:gd name="connsiteY24" fmla="*/ 248767 h 6768121"/>
                <a:gd name="connsiteX25" fmla="*/ 1389767 w 5997097"/>
                <a:gd name="connsiteY25" fmla="*/ 0 h 676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7097" h="6768121">
                  <a:moveTo>
                    <a:pt x="0" y="5929955"/>
                  </a:moveTo>
                  <a:lnTo>
                    <a:pt x="204947" y="6088753"/>
                  </a:lnTo>
                  <a:cubicBezTo>
                    <a:pt x="536028" y="6347537"/>
                    <a:pt x="834815" y="6574463"/>
                    <a:pt x="1135927" y="6730112"/>
                  </a:cubicBezTo>
                  <a:lnTo>
                    <a:pt x="1219620" y="6768121"/>
                  </a:lnTo>
                  <a:lnTo>
                    <a:pt x="0" y="6768121"/>
                  </a:lnTo>
                  <a:close/>
                  <a:moveTo>
                    <a:pt x="1389767" y="0"/>
                  </a:moveTo>
                  <a:lnTo>
                    <a:pt x="1390348" y="292"/>
                  </a:lnTo>
                  <a:cubicBezTo>
                    <a:pt x="3677502" y="292"/>
                    <a:pt x="5997097" y="1835776"/>
                    <a:pt x="5997097" y="4099802"/>
                  </a:cubicBezTo>
                  <a:cubicBezTo>
                    <a:pt x="5997097" y="4948885"/>
                    <a:pt x="5526225" y="5397792"/>
                    <a:pt x="5082265" y="6052096"/>
                  </a:cubicBezTo>
                  <a:cubicBezTo>
                    <a:pt x="4908898" y="6307797"/>
                    <a:pt x="4725489" y="6541021"/>
                    <a:pt x="4527964" y="6748257"/>
                  </a:cubicBezTo>
                  <a:lnTo>
                    <a:pt x="4507706" y="6768121"/>
                  </a:lnTo>
                  <a:lnTo>
                    <a:pt x="3011909" y="6768121"/>
                  </a:lnTo>
                  <a:lnTo>
                    <a:pt x="3041514" y="6756841"/>
                  </a:lnTo>
                  <a:cubicBezTo>
                    <a:pt x="3144608" y="6713092"/>
                    <a:pt x="3243834" y="6661888"/>
                    <a:pt x="3339587" y="6603120"/>
                  </a:cubicBezTo>
                  <a:cubicBezTo>
                    <a:pt x="3700923" y="6381722"/>
                    <a:pt x="4034475" y="6041040"/>
                    <a:pt x="4359591" y="5561878"/>
                  </a:cubicBezTo>
                  <a:cubicBezTo>
                    <a:pt x="4451526" y="5426449"/>
                    <a:pt x="4540696" y="5304113"/>
                    <a:pt x="4626956" y="5185850"/>
                  </a:cubicBezTo>
                  <a:cubicBezTo>
                    <a:pt x="4972001" y="4713668"/>
                    <a:pt x="5124303" y="4488342"/>
                    <a:pt x="5124303" y="4099802"/>
                  </a:cubicBezTo>
                  <a:cubicBezTo>
                    <a:pt x="5124303" y="3693373"/>
                    <a:pt x="5022478" y="3291306"/>
                    <a:pt x="4823481" y="2904512"/>
                  </a:cubicBezTo>
                  <a:cubicBezTo>
                    <a:pt x="4628994" y="2527756"/>
                    <a:pt x="4338498" y="2167874"/>
                    <a:pt x="3983561" y="1863706"/>
                  </a:cubicBezTo>
                  <a:cubicBezTo>
                    <a:pt x="3620116" y="1554184"/>
                    <a:pt x="3207009" y="1308274"/>
                    <a:pt x="2761651" y="1136378"/>
                  </a:cubicBezTo>
                  <a:cubicBezTo>
                    <a:pt x="2312890" y="964438"/>
                    <a:pt x="1838235" y="873085"/>
                    <a:pt x="1390348" y="873085"/>
                  </a:cubicBezTo>
                  <a:cubicBezTo>
                    <a:pt x="966023" y="873085"/>
                    <a:pt x="576467" y="954255"/>
                    <a:pt x="232295" y="1114121"/>
                  </a:cubicBezTo>
                  <a:lnTo>
                    <a:pt x="0" y="1238681"/>
                  </a:lnTo>
                  <a:lnTo>
                    <a:pt x="0" y="263550"/>
                  </a:lnTo>
                  <a:lnTo>
                    <a:pt x="34329" y="248767"/>
                  </a:lnTo>
                  <a:cubicBezTo>
                    <a:pt x="439058" y="87831"/>
                    <a:pt x="892378" y="0"/>
                    <a:pt x="138976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4" name="Freeform: Shape 13">
              <a:extLst>
                <a:ext uri="{FF2B5EF4-FFF2-40B4-BE49-F238E27FC236}">
                  <a16:creationId xmlns:a16="http://schemas.microsoft.com/office/drawing/2014/main" id="{AFB69BCB-EE83-44E6-8C11-3344C73D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423049" cy="6857275"/>
            </a:xfrm>
            <a:custGeom>
              <a:avLst/>
              <a:gdLst>
                <a:gd name="connsiteX0" fmla="*/ 3207935 w 6423049"/>
                <a:gd name="connsiteY0" fmla="*/ 0 h 6857275"/>
                <a:gd name="connsiteX1" fmla="*/ 6423049 w 6423049"/>
                <a:gd name="connsiteY1" fmla="*/ 0 h 6857275"/>
                <a:gd name="connsiteX2" fmla="*/ 6423049 w 6423049"/>
                <a:gd name="connsiteY2" fmla="*/ 6857275 h 6857275"/>
                <a:gd name="connsiteX3" fmla="*/ 5115455 w 6423049"/>
                <a:gd name="connsiteY3" fmla="*/ 6857275 h 6857275"/>
                <a:gd name="connsiteX4" fmla="*/ 5327016 w 6423049"/>
                <a:gd name="connsiteY4" fmla="*/ 6576778 h 6857275"/>
                <a:gd name="connsiteX5" fmla="*/ 6096492 w 6423049"/>
                <a:gd name="connsiteY5" fmla="*/ 4101445 h 6857275"/>
                <a:gd name="connsiteX6" fmla="*/ 3253269 w 6423049"/>
                <a:gd name="connsiteY6" fmla="*/ 15400 h 6857275"/>
                <a:gd name="connsiteX7" fmla="*/ 0 w 6423049"/>
                <a:gd name="connsiteY7" fmla="*/ 0 h 6857275"/>
                <a:gd name="connsiteX8" fmla="*/ 318887 w 6423049"/>
                <a:gd name="connsiteY8" fmla="*/ 0 h 6857275"/>
                <a:gd name="connsiteX9" fmla="*/ 273553 w 6423049"/>
                <a:gd name="connsiteY9" fmla="*/ 15400 h 6857275"/>
                <a:gd name="connsiteX10" fmla="*/ 76780 w 6423049"/>
                <a:gd name="connsiteY10" fmla="*/ 93287 h 6857275"/>
                <a:gd name="connsiteX11" fmla="*/ 0 w 6423049"/>
                <a:gd name="connsiteY11" fmla="*/ 128134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3049" h="6857275">
                  <a:moveTo>
                    <a:pt x="3207935" y="0"/>
                  </a:moveTo>
                  <a:lnTo>
                    <a:pt x="6423049" y="0"/>
                  </a:lnTo>
                  <a:lnTo>
                    <a:pt x="6423049" y="6857275"/>
                  </a:lnTo>
                  <a:lnTo>
                    <a:pt x="5115455" y="6857275"/>
                  </a:lnTo>
                  <a:lnTo>
                    <a:pt x="5327016" y="6576778"/>
                  </a:lnTo>
                  <a:cubicBezTo>
                    <a:pt x="5812196" y="5874153"/>
                    <a:pt x="6096492" y="5021129"/>
                    <a:pt x="6096492" y="4101445"/>
                  </a:cubicBezTo>
                  <a:cubicBezTo>
                    <a:pt x="6096492" y="2224539"/>
                    <a:pt x="4912418" y="625268"/>
                    <a:pt x="3253269" y="15400"/>
                  </a:cubicBezTo>
                  <a:close/>
                  <a:moveTo>
                    <a:pt x="0" y="0"/>
                  </a:moveTo>
                  <a:lnTo>
                    <a:pt x="318887" y="0"/>
                  </a:lnTo>
                  <a:lnTo>
                    <a:pt x="273553" y="15400"/>
                  </a:lnTo>
                  <a:cubicBezTo>
                    <a:pt x="207186" y="39794"/>
                    <a:pt x="141580" y="65772"/>
                    <a:pt x="76780" y="93287"/>
                  </a:cubicBezTo>
                  <a:lnTo>
                    <a:pt x="0" y="1281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5" name="Freeform: Shape 14">
              <a:extLst>
                <a:ext uri="{FF2B5EF4-FFF2-40B4-BE49-F238E27FC236}">
                  <a16:creationId xmlns:a16="http://schemas.microsoft.com/office/drawing/2014/main" id="{98E9BA58-2C07-4CA1-99C2-7738FBA37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158587" cy="6857275"/>
            </a:xfrm>
            <a:custGeom>
              <a:avLst/>
              <a:gdLst>
                <a:gd name="connsiteX0" fmla="*/ 233278 w 6158587"/>
                <a:gd name="connsiteY0" fmla="*/ 0 h 6857275"/>
                <a:gd name="connsiteX1" fmla="*/ 3441063 w 6158587"/>
                <a:gd name="connsiteY1" fmla="*/ 0 h 6857275"/>
                <a:gd name="connsiteX2" fmla="*/ 3535825 w 6158587"/>
                <a:gd name="connsiteY2" fmla="*/ 38136 h 6857275"/>
                <a:gd name="connsiteX3" fmla="*/ 6158587 w 6158587"/>
                <a:gd name="connsiteY3" fmla="*/ 4076179 h 6857275"/>
                <a:gd name="connsiteX4" fmla="*/ 5573039 w 6158587"/>
                <a:gd name="connsiteY4" fmla="*/ 6283960 h 6857275"/>
                <a:gd name="connsiteX5" fmla="*/ 5222761 w 6158587"/>
                <a:gd name="connsiteY5" fmla="*/ 6804016 h 6857275"/>
                <a:gd name="connsiteX6" fmla="*/ 5179011 w 6158587"/>
                <a:gd name="connsiteY6" fmla="*/ 6857275 h 6857275"/>
                <a:gd name="connsiteX7" fmla="*/ 4477061 w 6158587"/>
                <a:gd name="connsiteY7" fmla="*/ 6857275 h 6857275"/>
                <a:gd name="connsiteX8" fmla="*/ 4532922 w 6158587"/>
                <a:gd name="connsiteY8" fmla="*/ 6798071 h 6857275"/>
                <a:gd name="connsiteX9" fmla="*/ 4660563 w 6158587"/>
                <a:gd name="connsiteY9" fmla="*/ 6651672 h 6857275"/>
                <a:gd name="connsiteX10" fmla="*/ 4772511 w 6158587"/>
                <a:gd name="connsiteY10" fmla="*/ 6513379 h 6857275"/>
                <a:gd name="connsiteX11" fmla="*/ 4781959 w 6158587"/>
                <a:gd name="connsiteY11" fmla="*/ 6501404 h 6857275"/>
                <a:gd name="connsiteX12" fmla="*/ 4800713 w 6158587"/>
                <a:gd name="connsiteY12" fmla="*/ 6476578 h 6857275"/>
                <a:gd name="connsiteX13" fmla="*/ 4897916 w 6158587"/>
                <a:gd name="connsiteY13" fmla="*/ 6345878 h 6857275"/>
                <a:gd name="connsiteX14" fmla="*/ 4953461 w 6158587"/>
                <a:gd name="connsiteY14" fmla="*/ 6268773 h 6857275"/>
                <a:gd name="connsiteX15" fmla="*/ 5015304 w 6158587"/>
                <a:gd name="connsiteY15" fmla="*/ 6182904 h 6857275"/>
                <a:gd name="connsiteX16" fmla="*/ 5136557 w 6158587"/>
                <a:gd name="connsiteY16" fmla="*/ 6021245 h 6857275"/>
                <a:gd name="connsiteX17" fmla="*/ 5232471 w 6158587"/>
                <a:gd name="connsiteY17" fmla="*/ 5895802 h 6857275"/>
                <a:gd name="connsiteX18" fmla="*/ 5377488 w 6158587"/>
                <a:gd name="connsiteY18" fmla="*/ 5704644 h 6857275"/>
                <a:gd name="connsiteX19" fmla="*/ 5492012 w 6158587"/>
                <a:gd name="connsiteY19" fmla="*/ 5545320 h 6857275"/>
                <a:gd name="connsiteX20" fmla="*/ 5598378 w 6158587"/>
                <a:gd name="connsiteY20" fmla="*/ 5383077 h 6857275"/>
                <a:gd name="connsiteX21" fmla="*/ 5694293 w 6158587"/>
                <a:gd name="connsiteY21" fmla="*/ 5215869 h 6857275"/>
                <a:gd name="connsiteX22" fmla="*/ 5726646 w 6158587"/>
                <a:gd name="connsiteY22" fmla="*/ 5151759 h 6857275"/>
                <a:gd name="connsiteX23" fmla="*/ 5736953 w 6158587"/>
                <a:gd name="connsiteY23" fmla="*/ 5130730 h 6857275"/>
                <a:gd name="connsiteX24" fmla="*/ 5748406 w 6158587"/>
                <a:gd name="connsiteY24" fmla="*/ 5105613 h 6857275"/>
                <a:gd name="connsiteX25" fmla="*/ 5775318 w 6158587"/>
                <a:gd name="connsiteY25" fmla="*/ 5043695 h 6857275"/>
                <a:gd name="connsiteX26" fmla="*/ 5887267 w 6158587"/>
                <a:gd name="connsiteY26" fmla="*/ 4677444 h 6857275"/>
                <a:gd name="connsiteX27" fmla="*/ 5925776 w 6158587"/>
                <a:gd name="connsiteY27" fmla="*/ 4291476 h 6857275"/>
                <a:gd name="connsiteX28" fmla="*/ 5837592 w 6158587"/>
                <a:gd name="connsiteY28" fmla="*/ 3514285 h 6857275"/>
                <a:gd name="connsiteX29" fmla="*/ 5728651 w 6158587"/>
                <a:gd name="connsiteY29" fmla="*/ 3139270 h 6857275"/>
                <a:gd name="connsiteX30" fmla="*/ 5728651 w 6158587"/>
                <a:gd name="connsiteY30" fmla="*/ 3138540 h 6857275"/>
                <a:gd name="connsiteX31" fmla="*/ 5707749 w 6158587"/>
                <a:gd name="connsiteY31" fmla="*/ 3080127 h 6857275"/>
                <a:gd name="connsiteX32" fmla="*/ 5695151 w 6158587"/>
                <a:gd name="connsiteY32" fmla="*/ 3046393 h 6857275"/>
                <a:gd name="connsiteX33" fmla="*/ 5662512 w 6158587"/>
                <a:gd name="connsiteY33" fmla="*/ 2963300 h 6857275"/>
                <a:gd name="connsiteX34" fmla="*/ 5659648 w 6158587"/>
                <a:gd name="connsiteY34" fmla="*/ 2956436 h 6857275"/>
                <a:gd name="connsiteX35" fmla="*/ 5641039 w 6158587"/>
                <a:gd name="connsiteY35" fmla="*/ 2911751 h 6857275"/>
                <a:gd name="connsiteX36" fmla="*/ 5621283 w 6158587"/>
                <a:gd name="connsiteY36" fmla="*/ 2867941 h 6857275"/>
                <a:gd name="connsiteX37" fmla="*/ 5581056 w 6158587"/>
                <a:gd name="connsiteY37" fmla="*/ 2780320 h 6857275"/>
                <a:gd name="connsiteX38" fmla="*/ 5397674 w 6158587"/>
                <a:gd name="connsiteY38" fmla="*/ 2438163 h 6857275"/>
                <a:gd name="connsiteX39" fmla="*/ 5182080 w 6158587"/>
                <a:gd name="connsiteY39" fmla="*/ 2116889 h 6857275"/>
                <a:gd name="connsiteX40" fmla="*/ 4676024 w 6158587"/>
                <a:gd name="connsiteY40" fmla="*/ 1540786 h 6857275"/>
                <a:gd name="connsiteX41" fmla="*/ 4391860 w 6158587"/>
                <a:gd name="connsiteY41" fmla="*/ 1286395 h 6857275"/>
                <a:gd name="connsiteX42" fmla="*/ 4318851 w 6158587"/>
                <a:gd name="connsiteY42" fmla="*/ 1226959 h 6857275"/>
                <a:gd name="connsiteX43" fmla="*/ 4306254 w 6158587"/>
                <a:gd name="connsiteY43" fmla="*/ 1216883 h 6857275"/>
                <a:gd name="connsiteX44" fmla="*/ 4244123 w 6158587"/>
                <a:gd name="connsiteY44" fmla="*/ 1168254 h 6857275"/>
                <a:gd name="connsiteX45" fmla="*/ 4092378 w 6158587"/>
                <a:gd name="connsiteY45" fmla="*/ 1055078 h 6857275"/>
                <a:gd name="connsiteX46" fmla="*/ 3449179 w 6158587"/>
                <a:gd name="connsiteY46" fmla="*/ 660348 h 6857275"/>
                <a:gd name="connsiteX47" fmla="*/ 3110758 w 6158587"/>
                <a:gd name="connsiteY47" fmla="*/ 500442 h 6857275"/>
                <a:gd name="connsiteX48" fmla="*/ 2762316 w 6158587"/>
                <a:gd name="connsiteY48" fmla="*/ 368135 h 6857275"/>
                <a:gd name="connsiteX49" fmla="*/ 2404426 w 6158587"/>
                <a:gd name="connsiteY49" fmla="*/ 264452 h 6857275"/>
                <a:gd name="connsiteX50" fmla="*/ 2040668 w 6158587"/>
                <a:gd name="connsiteY50" fmla="*/ 191435 h 6857275"/>
                <a:gd name="connsiteX51" fmla="*/ 1461459 w 6158587"/>
                <a:gd name="connsiteY51" fmla="*/ 147625 h 6857275"/>
                <a:gd name="connsiteX52" fmla="*/ 1300837 w 6158587"/>
                <a:gd name="connsiteY52" fmla="*/ 150983 h 6857275"/>
                <a:gd name="connsiteX53" fmla="*/ 932928 w 6158587"/>
                <a:gd name="connsiteY53" fmla="*/ 183842 h 6857275"/>
                <a:gd name="connsiteX54" fmla="*/ 568022 w 6158587"/>
                <a:gd name="connsiteY54" fmla="*/ 256858 h 6857275"/>
                <a:gd name="connsiteX55" fmla="*/ 39597 w 6158587"/>
                <a:gd name="connsiteY55" fmla="*/ 447169 h 6857275"/>
                <a:gd name="connsiteX56" fmla="*/ 0 w 6158587"/>
                <a:gd name="connsiteY56" fmla="*/ 467328 h 6857275"/>
                <a:gd name="connsiteX57" fmla="*/ 0 w 6158587"/>
                <a:gd name="connsiteY57" fmla="*/ 112255 h 6857275"/>
                <a:gd name="connsiteX58" fmla="*/ 79310 w 6158587"/>
                <a:gd name="connsiteY58" fmla="*/ 70390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158587" h="6857275">
                  <a:moveTo>
                    <a:pt x="233278" y="0"/>
                  </a:moveTo>
                  <a:lnTo>
                    <a:pt x="3441063" y="0"/>
                  </a:lnTo>
                  <a:lnTo>
                    <a:pt x="3535825" y="38136"/>
                  </a:lnTo>
                  <a:cubicBezTo>
                    <a:pt x="5077434" y="703644"/>
                    <a:pt x="6158926" y="2261149"/>
                    <a:pt x="6158587" y="4076179"/>
                  </a:cubicBezTo>
                  <a:cubicBezTo>
                    <a:pt x="6158441" y="4852011"/>
                    <a:pt x="5956378" y="5613884"/>
                    <a:pt x="5573039" y="6283960"/>
                  </a:cubicBezTo>
                  <a:cubicBezTo>
                    <a:pt x="5468266" y="6466229"/>
                    <a:pt x="5351134" y="6639962"/>
                    <a:pt x="5222761" y="6804016"/>
                  </a:cubicBezTo>
                  <a:lnTo>
                    <a:pt x="5179011" y="6857275"/>
                  </a:lnTo>
                  <a:lnTo>
                    <a:pt x="4477061" y="6857275"/>
                  </a:lnTo>
                  <a:lnTo>
                    <a:pt x="4532922" y="6798071"/>
                  </a:lnTo>
                  <a:cubicBezTo>
                    <a:pt x="4575851" y="6750793"/>
                    <a:pt x="4618547" y="6701908"/>
                    <a:pt x="4660563" y="6651672"/>
                  </a:cubicBezTo>
                  <a:cubicBezTo>
                    <a:pt x="4698786" y="6606693"/>
                    <a:pt x="4736294" y="6559232"/>
                    <a:pt x="4772511" y="6513379"/>
                  </a:cubicBezTo>
                  <a:lnTo>
                    <a:pt x="4781959" y="6501404"/>
                  </a:lnTo>
                  <a:lnTo>
                    <a:pt x="4800713" y="6476578"/>
                  </a:lnTo>
                  <a:cubicBezTo>
                    <a:pt x="4833067" y="6434082"/>
                    <a:pt x="4866565" y="6389979"/>
                    <a:pt x="4897916" y="6345878"/>
                  </a:cubicBezTo>
                  <a:cubicBezTo>
                    <a:pt x="4916097" y="6321199"/>
                    <a:pt x="4934277" y="6295788"/>
                    <a:pt x="4953461" y="6268773"/>
                  </a:cubicBezTo>
                  <a:cubicBezTo>
                    <a:pt x="4972643" y="6241756"/>
                    <a:pt x="4994547" y="6211234"/>
                    <a:pt x="5015304" y="6182904"/>
                  </a:cubicBezTo>
                  <a:cubicBezTo>
                    <a:pt x="5059253" y="6123177"/>
                    <a:pt x="5103202" y="6065201"/>
                    <a:pt x="5136557" y="6021245"/>
                  </a:cubicBezTo>
                  <a:cubicBezTo>
                    <a:pt x="5169913" y="5977289"/>
                    <a:pt x="5200977" y="5936836"/>
                    <a:pt x="5232471" y="5895802"/>
                  </a:cubicBezTo>
                  <a:cubicBezTo>
                    <a:pt x="5280429" y="5833299"/>
                    <a:pt x="5330104" y="5768607"/>
                    <a:pt x="5377488" y="5704644"/>
                  </a:cubicBezTo>
                  <a:cubicBezTo>
                    <a:pt x="5414708" y="5654117"/>
                    <a:pt x="5454220" y="5600229"/>
                    <a:pt x="5492012" y="5545320"/>
                  </a:cubicBezTo>
                  <a:cubicBezTo>
                    <a:pt x="5532669" y="5485739"/>
                    <a:pt x="5566453" y="5435067"/>
                    <a:pt x="5598378" y="5383077"/>
                  </a:cubicBezTo>
                  <a:cubicBezTo>
                    <a:pt x="5639177" y="5317217"/>
                    <a:pt x="5668668" y="5266250"/>
                    <a:pt x="5694293" y="5215869"/>
                  </a:cubicBezTo>
                  <a:cubicBezTo>
                    <a:pt x="5705458" y="5195133"/>
                    <a:pt x="5715765" y="5174104"/>
                    <a:pt x="5726646" y="5151759"/>
                  </a:cubicBezTo>
                  <a:lnTo>
                    <a:pt x="5736953" y="5130730"/>
                  </a:lnTo>
                  <a:cubicBezTo>
                    <a:pt x="5740675" y="5122261"/>
                    <a:pt x="5744540" y="5113938"/>
                    <a:pt x="5748406" y="5105613"/>
                  </a:cubicBezTo>
                  <a:cubicBezTo>
                    <a:pt x="5757997" y="5084293"/>
                    <a:pt x="5767159" y="5064140"/>
                    <a:pt x="5775318" y="5043695"/>
                  </a:cubicBezTo>
                  <a:cubicBezTo>
                    <a:pt x="5824718" y="4925802"/>
                    <a:pt x="5862228" y="4803091"/>
                    <a:pt x="5887267" y="4677444"/>
                  </a:cubicBezTo>
                  <a:cubicBezTo>
                    <a:pt x="5911983" y="4550307"/>
                    <a:pt x="5924876" y="4421080"/>
                    <a:pt x="5925776" y="4291476"/>
                  </a:cubicBezTo>
                  <a:cubicBezTo>
                    <a:pt x="5925724" y="4029813"/>
                    <a:pt x="5896133" y="3769041"/>
                    <a:pt x="5837592" y="3514285"/>
                  </a:cubicBezTo>
                  <a:cubicBezTo>
                    <a:pt x="5808496" y="3387220"/>
                    <a:pt x="5772120" y="3261997"/>
                    <a:pt x="5728651" y="3139270"/>
                  </a:cubicBezTo>
                  <a:lnTo>
                    <a:pt x="5728651" y="3138540"/>
                  </a:lnTo>
                  <a:cubicBezTo>
                    <a:pt x="5722351" y="3119409"/>
                    <a:pt x="5715193" y="3100717"/>
                    <a:pt x="5707749" y="3080127"/>
                  </a:cubicBezTo>
                  <a:cubicBezTo>
                    <a:pt x="5703455" y="3068883"/>
                    <a:pt x="5699302" y="3057637"/>
                    <a:pt x="5695151" y="3046393"/>
                  </a:cubicBezTo>
                  <a:cubicBezTo>
                    <a:pt x="5685131" y="3018793"/>
                    <a:pt x="5674107" y="2991778"/>
                    <a:pt x="5662512" y="2963300"/>
                  </a:cubicBezTo>
                  <a:lnTo>
                    <a:pt x="5659648" y="2956436"/>
                  </a:lnTo>
                  <a:lnTo>
                    <a:pt x="5641039" y="2911751"/>
                  </a:lnTo>
                  <a:lnTo>
                    <a:pt x="5621283" y="2867941"/>
                  </a:lnTo>
                  <a:cubicBezTo>
                    <a:pt x="5609687" y="2841362"/>
                    <a:pt x="5595944" y="2810548"/>
                    <a:pt x="5581056" y="2780320"/>
                  </a:cubicBezTo>
                  <a:cubicBezTo>
                    <a:pt x="5530665" y="2672839"/>
                    <a:pt x="5470683" y="2561270"/>
                    <a:pt x="5397674" y="2438163"/>
                  </a:cubicBezTo>
                  <a:cubicBezTo>
                    <a:pt x="5332395" y="2330974"/>
                    <a:pt x="5259814" y="2222909"/>
                    <a:pt x="5182080" y="2116889"/>
                  </a:cubicBezTo>
                  <a:cubicBezTo>
                    <a:pt x="5029667" y="1910602"/>
                    <a:pt x="4860375" y="1717880"/>
                    <a:pt x="4676024" y="1540786"/>
                  </a:cubicBezTo>
                  <a:cubicBezTo>
                    <a:pt x="4590130" y="1458131"/>
                    <a:pt x="4497795" y="1374893"/>
                    <a:pt x="4391860" y="1286395"/>
                  </a:cubicBezTo>
                  <a:cubicBezTo>
                    <a:pt x="4370530" y="1268433"/>
                    <a:pt x="4345334" y="1247404"/>
                    <a:pt x="4318851" y="1226959"/>
                  </a:cubicBezTo>
                  <a:lnTo>
                    <a:pt x="4306254" y="1216883"/>
                  </a:lnTo>
                  <a:cubicBezTo>
                    <a:pt x="4285925" y="1200673"/>
                    <a:pt x="4264880" y="1183880"/>
                    <a:pt x="4244123" y="1168254"/>
                  </a:cubicBezTo>
                  <a:cubicBezTo>
                    <a:pt x="4189438" y="1125467"/>
                    <a:pt x="4134322" y="1085307"/>
                    <a:pt x="4092378" y="1055078"/>
                  </a:cubicBezTo>
                  <a:cubicBezTo>
                    <a:pt x="3887264" y="908357"/>
                    <a:pt x="3672344" y="776461"/>
                    <a:pt x="3449179" y="660348"/>
                  </a:cubicBezTo>
                  <a:cubicBezTo>
                    <a:pt x="3338519" y="602958"/>
                    <a:pt x="3224710" y="549071"/>
                    <a:pt x="3110758" y="500442"/>
                  </a:cubicBezTo>
                  <a:cubicBezTo>
                    <a:pt x="2996806" y="451812"/>
                    <a:pt x="2879991" y="407565"/>
                    <a:pt x="2762316" y="368135"/>
                  </a:cubicBezTo>
                  <a:cubicBezTo>
                    <a:pt x="2649508" y="330312"/>
                    <a:pt x="2529403" y="295119"/>
                    <a:pt x="2404426" y="264452"/>
                  </a:cubicBezTo>
                  <a:cubicBezTo>
                    <a:pt x="2288900" y="236121"/>
                    <a:pt x="2166502" y="211733"/>
                    <a:pt x="2040668" y="191435"/>
                  </a:cubicBezTo>
                  <a:cubicBezTo>
                    <a:pt x="1848910" y="162425"/>
                    <a:pt x="1655321" y="147782"/>
                    <a:pt x="1461459" y="147625"/>
                  </a:cubicBezTo>
                  <a:cubicBezTo>
                    <a:pt x="1408061" y="147625"/>
                    <a:pt x="1354092" y="148794"/>
                    <a:pt x="1300837" y="150983"/>
                  </a:cubicBezTo>
                  <a:cubicBezTo>
                    <a:pt x="1177739" y="155618"/>
                    <a:pt x="1054939" y="166584"/>
                    <a:pt x="932928" y="183842"/>
                  </a:cubicBezTo>
                  <a:cubicBezTo>
                    <a:pt x="810083" y="201379"/>
                    <a:pt x="688259" y="225753"/>
                    <a:pt x="568022" y="256858"/>
                  </a:cubicBezTo>
                  <a:cubicBezTo>
                    <a:pt x="386369" y="303536"/>
                    <a:pt x="209474" y="367270"/>
                    <a:pt x="39597" y="447169"/>
                  </a:cubicBezTo>
                  <a:lnTo>
                    <a:pt x="0" y="467328"/>
                  </a:lnTo>
                  <a:lnTo>
                    <a:pt x="0" y="112255"/>
                  </a:lnTo>
                  <a:lnTo>
                    <a:pt x="79310" y="703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grpSp>
      <p:sp>
        <p:nvSpPr>
          <p:cNvPr id="6" name="Footer Placeholder 5">
            <a:extLst>
              <a:ext uri="{FF2B5EF4-FFF2-40B4-BE49-F238E27FC236}">
                <a16:creationId xmlns:a16="http://schemas.microsoft.com/office/drawing/2014/main" id="{0AC4C0B8-55BF-7607-C08F-4F93C85CCC8F}"/>
              </a:ext>
            </a:extLst>
          </p:cNvPr>
          <p:cNvSpPr>
            <a:spLocks noGrp="1"/>
          </p:cNvSpPr>
          <p:nvPr>
            <p:ph type="ftr" sz="quarter" idx="11"/>
          </p:nvPr>
        </p:nvSpPr>
        <p:spPr/>
        <p:txBody>
          <a:bodyPr/>
          <a:lstStyle/>
          <a:p>
            <a:r>
              <a:rPr lang="en-IN"/>
              <a:t>GSCALE</a:t>
            </a:r>
            <a:endParaRPr lang="en-IN" dirty="0"/>
          </a:p>
        </p:txBody>
      </p:sp>
      <p:pic>
        <p:nvPicPr>
          <p:cNvPr id="9" name="Picture 8" descr="A blue circle with text and words&#10;&#10;Description automatically generated">
            <a:extLst>
              <a:ext uri="{FF2B5EF4-FFF2-40B4-BE49-F238E27FC236}">
                <a16:creationId xmlns:a16="http://schemas.microsoft.com/office/drawing/2014/main" id="{79206739-0C22-A2A6-8C67-30EFF62D5B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sp>
        <p:nvSpPr>
          <p:cNvPr id="5" name="Title 4">
            <a:extLst>
              <a:ext uri="{FF2B5EF4-FFF2-40B4-BE49-F238E27FC236}">
                <a16:creationId xmlns:a16="http://schemas.microsoft.com/office/drawing/2014/main" id="{920ECE07-CE90-FEA2-59C0-9F6B1480E689}"/>
              </a:ext>
            </a:extLst>
          </p:cNvPr>
          <p:cNvSpPr>
            <a:spLocks noGrp="1"/>
          </p:cNvSpPr>
          <p:nvPr>
            <p:ph type="title"/>
          </p:nvPr>
        </p:nvSpPr>
        <p:spPr>
          <a:xfrm>
            <a:off x="1625497" y="769943"/>
            <a:ext cx="6858000" cy="1325563"/>
          </a:xfrm>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Row Major and Column Major Order </a:t>
            </a:r>
            <a:endParaRPr lang="en-IN" sz="2800" b="1" dirty="0">
              <a:latin typeface="Tahoma" panose="020B0604030504040204" pitchFamily="34" charset="0"/>
              <a:ea typeface="Tahoma" panose="020B0604030504040204" pitchFamily="34" charset="0"/>
              <a:cs typeface="Tahoma" panose="020B0604030504040204" pitchFamily="34" charset="0"/>
            </a:endParaRPr>
          </a:p>
        </p:txBody>
      </p:sp>
      <p:pic>
        <p:nvPicPr>
          <p:cNvPr id="17" name="Picture 16">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pic>
        <p:nvPicPr>
          <p:cNvPr id="3" name="Picture 2" descr="A comparison of columns and numbers&#10;&#10;AI-generated content may be incorrect.">
            <a:extLst>
              <a:ext uri="{FF2B5EF4-FFF2-40B4-BE49-F238E27FC236}">
                <a16:creationId xmlns:a16="http://schemas.microsoft.com/office/drawing/2014/main" id="{3FE2B557-EB6B-4C80-E990-7926670F6ED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841552" y="2105286"/>
            <a:ext cx="9162993" cy="3122968"/>
          </a:xfrm>
          <a:prstGeom prst="rect">
            <a:avLst/>
          </a:prstGeom>
        </p:spPr>
      </p:pic>
      <p:sp>
        <p:nvSpPr>
          <p:cNvPr id="18" name="Slide Number Placeholder 17">
            <a:extLst>
              <a:ext uri="{FF2B5EF4-FFF2-40B4-BE49-F238E27FC236}">
                <a16:creationId xmlns:a16="http://schemas.microsoft.com/office/drawing/2014/main" id="{1465688F-36BD-4A97-39D9-156370954F66}"/>
              </a:ext>
            </a:extLst>
          </p:cNvPr>
          <p:cNvSpPr>
            <a:spLocks noGrp="1"/>
          </p:cNvSpPr>
          <p:nvPr>
            <p:ph type="sldNum" sz="quarter" idx="12"/>
          </p:nvPr>
        </p:nvSpPr>
        <p:spPr/>
        <p:txBody>
          <a:bodyPr/>
          <a:lstStyle/>
          <a:p>
            <a:fld id="{26510230-8DD5-4BA5-AB2D-CA30FC08F9D7}" type="slidenum">
              <a:rPr lang="en-IN" smtClean="0"/>
              <a:t>15</a:t>
            </a:fld>
            <a:endParaRPr lang="en-IN"/>
          </a:p>
        </p:txBody>
      </p:sp>
    </p:spTree>
    <p:extLst>
      <p:ext uri="{BB962C8B-B14F-4D97-AF65-F5344CB8AC3E}">
        <p14:creationId xmlns:p14="http://schemas.microsoft.com/office/powerpoint/2010/main" val="387261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FAB452-03DA-9AC0-1865-39A63E26F6B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47E11-1D69-75F8-E793-42D179537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BD81931-9A7C-DFAE-B315-9B9591AF26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423049" cy="6858001"/>
            <a:chOff x="0" y="0"/>
            <a:chExt cx="6423049" cy="6858001"/>
          </a:xfrm>
        </p:grpSpPr>
        <p:sp>
          <p:nvSpPr>
            <p:cNvPr id="11" name="Freeform: Shape 10">
              <a:extLst>
                <a:ext uri="{FF2B5EF4-FFF2-40B4-BE49-F238E27FC236}">
                  <a16:creationId xmlns:a16="http://schemas.microsoft.com/office/drawing/2014/main" id="{7DBEB953-5260-DCFA-A036-9383F7878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18714" cy="6858000"/>
            </a:xfrm>
            <a:custGeom>
              <a:avLst/>
              <a:gdLst>
                <a:gd name="connsiteX0" fmla="*/ 0 w 6018714"/>
                <a:gd name="connsiteY0" fmla="*/ 6499477 h 6858000"/>
                <a:gd name="connsiteX1" fmla="*/ 248639 w 6018714"/>
                <a:gd name="connsiteY1" fmla="*/ 6701197 h 6858000"/>
                <a:gd name="connsiteX2" fmla="*/ 392359 w 6018714"/>
                <a:gd name="connsiteY2" fmla="*/ 6814935 h 6858000"/>
                <a:gd name="connsiteX3" fmla="*/ 448656 w 6018714"/>
                <a:gd name="connsiteY3" fmla="*/ 6858000 h 6858000"/>
                <a:gd name="connsiteX4" fmla="*/ 0 w 6018714"/>
                <a:gd name="connsiteY4" fmla="*/ 6858000 h 6858000"/>
                <a:gd name="connsiteX5" fmla="*/ 998246 w 6018714"/>
                <a:gd name="connsiteY5" fmla="*/ 0 h 6858000"/>
                <a:gd name="connsiteX6" fmla="*/ 1984114 w 6018714"/>
                <a:gd name="connsiteY6" fmla="*/ 0 h 6858000"/>
                <a:gd name="connsiteX7" fmla="*/ 2011390 w 6018714"/>
                <a:gd name="connsiteY7" fmla="*/ 2333 h 6858000"/>
                <a:gd name="connsiteX8" fmla="*/ 4182319 w 6018714"/>
                <a:gd name="connsiteY8" fmla="*/ 838030 h 6858000"/>
                <a:gd name="connsiteX9" fmla="*/ 4785565 w 6018714"/>
                <a:gd name="connsiteY9" fmla="*/ 1338564 h 6858000"/>
                <a:gd name="connsiteX10" fmla="*/ 5695308 w 6018714"/>
                <a:gd name="connsiteY10" fmla="*/ 2616232 h 6858000"/>
                <a:gd name="connsiteX11" fmla="*/ 5937944 w 6018714"/>
                <a:gd name="connsiteY11" fmla="*/ 3368583 h 6858000"/>
                <a:gd name="connsiteX12" fmla="*/ 6018677 w 6018714"/>
                <a:gd name="connsiteY12" fmla="*/ 4153681 h 6858000"/>
                <a:gd name="connsiteX13" fmla="*/ 5990165 w 6018714"/>
                <a:gd name="connsiteY13" fmla="*/ 4557147 h 6858000"/>
                <a:gd name="connsiteX14" fmla="*/ 5982312 w 6018714"/>
                <a:gd name="connsiteY14" fmla="*/ 4607451 h 6858000"/>
                <a:gd name="connsiteX15" fmla="*/ 5972856 w 6018714"/>
                <a:gd name="connsiteY15" fmla="*/ 4657609 h 6858000"/>
                <a:gd name="connsiteX16" fmla="*/ 5951328 w 6018714"/>
                <a:gd name="connsiteY16" fmla="*/ 4757628 h 6858000"/>
                <a:gd name="connsiteX17" fmla="*/ 5893141 w 6018714"/>
                <a:gd name="connsiteY17" fmla="*/ 4953827 h 6858000"/>
                <a:gd name="connsiteX18" fmla="*/ 5817644 w 6018714"/>
                <a:gd name="connsiteY18" fmla="*/ 5141915 h 6858000"/>
                <a:gd name="connsiteX19" fmla="*/ 5728909 w 6018714"/>
                <a:gd name="connsiteY19" fmla="*/ 5322626 h 6858000"/>
                <a:gd name="connsiteX20" fmla="*/ 5532095 w 6018714"/>
                <a:gd name="connsiteY20" fmla="*/ 5663839 h 6858000"/>
                <a:gd name="connsiteX21" fmla="*/ 5330043 w 6018714"/>
                <a:gd name="connsiteY21" fmla="*/ 5988236 h 6858000"/>
                <a:gd name="connsiteX22" fmla="*/ 5232580 w 6018714"/>
                <a:gd name="connsiteY22" fmla="*/ 6146081 h 6858000"/>
                <a:gd name="connsiteX23" fmla="*/ 5183269 w 6018714"/>
                <a:gd name="connsiteY23" fmla="*/ 6227660 h 6858000"/>
                <a:gd name="connsiteX24" fmla="*/ 5131628 w 6018714"/>
                <a:gd name="connsiteY24" fmla="*/ 6311451 h 6858000"/>
                <a:gd name="connsiteX25" fmla="*/ 4910811 w 6018714"/>
                <a:gd name="connsiteY25" fmla="*/ 6641009 h 6858000"/>
                <a:gd name="connsiteX26" fmla="*/ 4788885 w 6018714"/>
                <a:gd name="connsiteY26" fmla="*/ 6800448 h 6858000"/>
                <a:gd name="connsiteX27" fmla="*/ 4739213 w 6018714"/>
                <a:gd name="connsiteY27" fmla="*/ 6858000 h 6858000"/>
                <a:gd name="connsiteX28" fmla="*/ 3950454 w 6018714"/>
                <a:gd name="connsiteY28" fmla="*/ 6858000 h 6858000"/>
                <a:gd name="connsiteX29" fmla="*/ 4012997 w 6018714"/>
                <a:gd name="connsiteY29" fmla="*/ 6806378 h 6858000"/>
                <a:gd name="connsiteX30" fmla="*/ 4268871 w 6018714"/>
                <a:gd name="connsiteY30" fmla="*/ 6566512 h 6858000"/>
                <a:gd name="connsiteX31" fmla="*/ 4750072 w 6018714"/>
                <a:gd name="connsiteY31" fmla="*/ 6033375 h 6858000"/>
                <a:gd name="connsiteX32" fmla="*/ 4806075 w 6018714"/>
                <a:gd name="connsiteY32" fmla="*/ 5961092 h 6858000"/>
                <a:gd name="connsiteX33" fmla="*/ 4863244 w 6018714"/>
                <a:gd name="connsiteY33" fmla="*/ 5885856 h 6858000"/>
                <a:gd name="connsiteX34" fmla="*/ 4982235 w 6018714"/>
                <a:gd name="connsiteY34" fmla="*/ 5732288 h 6858000"/>
                <a:gd name="connsiteX35" fmla="*/ 5221526 w 6018714"/>
                <a:gd name="connsiteY35" fmla="*/ 5438135 h 6858000"/>
                <a:gd name="connsiteX36" fmla="*/ 5442633 w 6018714"/>
                <a:gd name="connsiteY36" fmla="*/ 5146193 h 6858000"/>
                <a:gd name="connsiteX37" fmla="*/ 5538350 w 6018714"/>
                <a:gd name="connsiteY37" fmla="*/ 4995133 h 6858000"/>
                <a:gd name="connsiteX38" fmla="*/ 5621702 w 6018714"/>
                <a:gd name="connsiteY38" fmla="*/ 4839205 h 6858000"/>
                <a:gd name="connsiteX39" fmla="*/ 5741275 w 6018714"/>
                <a:gd name="connsiteY39" fmla="*/ 4507728 h 6858000"/>
                <a:gd name="connsiteX40" fmla="*/ 5781714 w 6018714"/>
                <a:gd name="connsiteY40" fmla="*/ 4153681 h 6858000"/>
                <a:gd name="connsiteX41" fmla="*/ 5685706 w 6018714"/>
                <a:gd name="connsiteY41" fmla="*/ 3428918 h 6858000"/>
                <a:gd name="connsiteX42" fmla="*/ 5422122 w 6018714"/>
                <a:gd name="connsiteY42" fmla="*/ 2750328 h 6858000"/>
                <a:gd name="connsiteX43" fmla="*/ 5033730 w 6018714"/>
                <a:gd name="connsiteY43" fmla="*/ 2136204 h 6858000"/>
                <a:gd name="connsiteX44" fmla="*/ 4542784 w 6018714"/>
                <a:gd name="connsiteY44" fmla="*/ 1601886 h 6858000"/>
                <a:gd name="connsiteX45" fmla="*/ 2668605 w 6018714"/>
                <a:gd name="connsiteY45" fmla="*/ 539746 h 6858000"/>
                <a:gd name="connsiteX46" fmla="*/ 1965570 w 6018714"/>
                <a:gd name="connsiteY46" fmla="*/ 389865 h 6858000"/>
                <a:gd name="connsiteX47" fmla="*/ 1249006 w 6018714"/>
                <a:gd name="connsiteY47" fmla="*/ 363461 h 6858000"/>
                <a:gd name="connsiteX48" fmla="*/ 542188 w 6018714"/>
                <a:gd name="connsiteY48" fmla="*/ 465544 h 6858000"/>
                <a:gd name="connsiteX49" fmla="*/ 37349 w 6018714"/>
                <a:gd name="connsiteY49" fmla="*/ 636266 h 6858000"/>
                <a:gd name="connsiteX50" fmla="*/ 0 w 6018714"/>
                <a:gd name="connsiteY50" fmla="*/ 653785 h 6858000"/>
                <a:gd name="connsiteX51" fmla="*/ 0 w 6018714"/>
                <a:gd name="connsiteY51" fmla="*/ 255198 h 6858000"/>
                <a:gd name="connsiteX52" fmla="*/ 167136 w 6018714"/>
                <a:gd name="connsiteY52" fmla="*/ 188295 h 6858000"/>
                <a:gd name="connsiteX53" fmla="*/ 451417 w 6018714"/>
                <a:gd name="connsiteY53" fmla="*/ 101466 h 6858000"/>
                <a:gd name="connsiteX54" fmla="*/ 836914 w 6018714"/>
                <a:gd name="connsiteY54" fmla="*/ 21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18714" h="6858000">
                  <a:moveTo>
                    <a:pt x="0" y="6499477"/>
                  </a:moveTo>
                  <a:lnTo>
                    <a:pt x="248639" y="6701197"/>
                  </a:lnTo>
                  <a:cubicBezTo>
                    <a:pt x="296496" y="6739700"/>
                    <a:pt x="344500" y="6777613"/>
                    <a:pt x="392359" y="6814935"/>
                  </a:cubicBezTo>
                  <a:lnTo>
                    <a:pt x="448656" y="6858000"/>
                  </a:lnTo>
                  <a:lnTo>
                    <a:pt x="0" y="6858000"/>
                  </a:lnTo>
                  <a:close/>
                  <a:moveTo>
                    <a:pt x="998246" y="0"/>
                  </a:moveTo>
                  <a:lnTo>
                    <a:pt x="1984114" y="0"/>
                  </a:lnTo>
                  <a:lnTo>
                    <a:pt x="2011390" y="2333"/>
                  </a:lnTo>
                  <a:cubicBezTo>
                    <a:pt x="2791770" y="95667"/>
                    <a:pt x="3537428" y="382707"/>
                    <a:pt x="4182319" y="838030"/>
                  </a:cubicBezTo>
                  <a:cubicBezTo>
                    <a:pt x="4396386" y="988089"/>
                    <a:pt x="4598134" y="1155477"/>
                    <a:pt x="4785565" y="1338564"/>
                  </a:cubicBezTo>
                  <a:cubicBezTo>
                    <a:pt x="5159266" y="1705003"/>
                    <a:pt x="5477110" y="2135318"/>
                    <a:pt x="5695308" y="2616232"/>
                  </a:cubicBezTo>
                  <a:cubicBezTo>
                    <a:pt x="5803975" y="2856910"/>
                    <a:pt x="5885376" y="3109302"/>
                    <a:pt x="5937944" y="3368583"/>
                  </a:cubicBezTo>
                  <a:cubicBezTo>
                    <a:pt x="5990936" y="3626845"/>
                    <a:pt x="6017985" y="3889887"/>
                    <a:pt x="6018677" y="4153681"/>
                  </a:cubicBezTo>
                  <a:cubicBezTo>
                    <a:pt x="6019393" y="4288706"/>
                    <a:pt x="6009862" y="4423598"/>
                    <a:pt x="5990165" y="4557147"/>
                  </a:cubicBezTo>
                  <a:lnTo>
                    <a:pt x="5982312" y="4607451"/>
                  </a:lnTo>
                  <a:lnTo>
                    <a:pt x="5972856" y="4657609"/>
                  </a:lnTo>
                  <a:cubicBezTo>
                    <a:pt x="5966601" y="4691096"/>
                    <a:pt x="5959037" y="4724287"/>
                    <a:pt x="5951328" y="4757628"/>
                  </a:cubicBezTo>
                  <a:cubicBezTo>
                    <a:pt x="5934889" y="4823863"/>
                    <a:pt x="5915834" y="4890100"/>
                    <a:pt x="5893141" y="4953827"/>
                  </a:cubicBezTo>
                  <a:cubicBezTo>
                    <a:pt x="5870448" y="5017556"/>
                    <a:pt x="5845282" y="5080252"/>
                    <a:pt x="5817644" y="5141915"/>
                  </a:cubicBezTo>
                  <a:cubicBezTo>
                    <a:pt x="5790005" y="5203578"/>
                    <a:pt x="5760040" y="5263619"/>
                    <a:pt x="5728909" y="5322626"/>
                  </a:cubicBezTo>
                  <a:cubicBezTo>
                    <a:pt x="5666505" y="5440642"/>
                    <a:pt x="5599591" y="5553937"/>
                    <a:pt x="5532095" y="5663839"/>
                  </a:cubicBezTo>
                  <a:lnTo>
                    <a:pt x="5330043" y="5988236"/>
                  </a:lnTo>
                  <a:cubicBezTo>
                    <a:pt x="5297022" y="6041195"/>
                    <a:pt x="5264148" y="6093565"/>
                    <a:pt x="5232580" y="6146081"/>
                  </a:cubicBezTo>
                  <a:lnTo>
                    <a:pt x="5183269" y="6227660"/>
                  </a:lnTo>
                  <a:cubicBezTo>
                    <a:pt x="5166103" y="6255541"/>
                    <a:pt x="5149375" y="6283717"/>
                    <a:pt x="5131628" y="6311451"/>
                  </a:cubicBezTo>
                  <a:cubicBezTo>
                    <a:pt x="5062676" y="6423417"/>
                    <a:pt x="4988635" y="6533174"/>
                    <a:pt x="4910811" y="6641009"/>
                  </a:cubicBezTo>
                  <a:cubicBezTo>
                    <a:pt x="4871725" y="6695377"/>
                    <a:pt x="4831064" y="6748547"/>
                    <a:pt x="4788885" y="6800448"/>
                  </a:cubicBezTo>
                  <a:lnTo>
                    <a:pt x="4739213" y="6858000"/>
                  </a:lnTo>
                  <a:lnTo>
                    <a:pt x="3950454" y="6858000"/>
                  </a:lnTo>
                  <a:lnTo>
                    <a:pt x="4012997" y="6806378"/>
                  </a:lnTo>
                  <a:cubicBezTo>
                    <a:pt x="4100089" y="6729374"/>
                    <a:pt x="4185375" y="6649419"/>
                    <a:pt x="4268871" y="6566512"/>
                  </a:cubicBezTo>
                  <a:cubicBezTo>
                    <a:pt x="4439315" y="6398398"/>
                    <a:pt x="4599980" y="6220387"/>
                    <a:pt x="4750072" y="6033375"/>
                  </a:cubicBezTo>
                  <a:cubicBezTo>
                    <a:pt x="4769418" y="6009920"/>
                    <a:pt x="4787311" y="5985138"/>
                    <a:pt x="4806075" y="5961092"/>
                  </a:cubicBezTo>
                  <a:lnTo>
                    <a:pt x="4863244" y="5885856"/>
                  </a:lnTo>
                  <a:cubicBezTo>
                    <a:pt x="4902520" y="5833635"/>
                    <a:pt x="4942184" y="5782445"/>
                    <a:pt x="4982235" y="5732288"/>
                  </a:cubicBezTo>
                  <a:cubicBezTo>
                    <a:pt x="5061513" y="5631533"/>
                    <a:pt x="5143556" y="5534760"/>
                    <a:pt x="5221526" y="5438135"/>
                  </a:cubicBezTo>
                  <a:cubicBezTo>
                    <a:pt x="5299495" y="5341509"/>
                    <a:pt x="5374846" y="5245326"/>
                    <a:pt x="5442633" y="5146193"/>
                  </a:cubicBezTo>
                  <a:cubicBezTo>
                    <a:pt x="5476091" y="5096480"/>
                    <a:pt x="5508530" y="5046176"/>
                    <a:pt x="5538350" y="4995133"/>
                  </a:cubicBezTo>
                  <a:cubicBezTo>
                    <a:pt x="5568171" y="4944091"/>
                    <a:pt x="5596245" y="4892164"/>
                    <a:pt x="5621702" y="4839205"/>
                  </a:cubicBezTo>
                  <a:cubicBezTo>
                    <a:pt x="5673203" y="4733405"/>
                    <a:pt x="5713291" y="4622262"/>
                    <a:pt x="5741275" y="4507728"/>
                  </a:cubicBezTo>
                  <a:cubicBezTo>
                    <a:pt x="5767878" y="4391630"/>
                    <a:pt x="5781445" y="4272861"/>
                    <a:pt x="5781714" y="4153681"/>
                  </a:cubicBezTo>
                  <a:cubicBezTo>
                    <a:pt x="5781640" y="3908842"/>
                    <a:pt x="5749352" y="3665096"/>
                    <a:pt x="5685706" y="3428918"/>
                  </a:cubicBezTo>
                  <a:cubicBezTo>
                    <a:pt x="5621295" y="3194067"/>
                    <a:pt x="5532959" y="2966636"/>
                    <a:pt x="5422122" y="2750328"/>
                  </a:cubicBezTo>
                  <a:cubicBezTo>
                    <a:pt x="5312356" y="2533473"/>
                    <a:pt x="5182293" y="2327817"/>
                    <a:pt x="5033730" y="2136204"/>
                  </a:cubicBezTo>
                  <a:cubicBezTo>
                    <a:pt x="4885345" y="1944281"/>
                    <a:pt x="4721094" y="1765530"/>
                    <a:pt x="4542784" y="1601886"/>
                  </a:cubicBezTo>
                  <a:cubicBezTo>
                    <a:pt x="4001273" y="1114380"/>
                    <a:pt x="3361806" y="751985"/>
                    <a:pt x="2668605" y="539746"/>
                  </a:cubicBezTo>
                  <a:cubicBezTo>
                    <a:pt x="2438667" y="470493"/>
                    <a:pt x="2203536" y="420366"/>
                    <a:pt x="1965570" y="389865"/>
                  </a:cubicBezTo>
                  <a:cubicBezTo>
                    <a:pt x="1727936" y="359890"/>
                    <a:pt x="1488166" y="351053"/>
                    <a:pt x="1249006" y="363461"/>
                  </a:cubicBezTo>
                  <a:cubicBezTo>
                    <a:pt x="1010718" y="374400"/>
                    <a:pt x="774017" y="408587"/>
                    <a:pt x="542188" y="465544"/>
                  </a:cubicBezTo>
                  <a:cubicBezTo>
                    <a:pt x="369418" y="508120"/>
                    <a:pt x="200552" y="565242"/>
                    <a:pt x="37349" y="636266"/>
                  </a:cubicBezTo>
                  <a:lnTo>
                    <a:pt x="0" y="653785"/>
                  </a:lnTo>
                  <a:lnTo>
                    <a:pt x="0" y="255198"/>
                  </a:lnTo>
                  <a:lnTo>
                    <a:pt x="167136" y="188295"/>
                  </a:lnTo>
                  <a:cubicBezTo>
                    <a:pt x="260597" y="155379"/>
                    <a:pt x="355437" y="126405"/>
                    <a:pt x="451417" y="101466"/>
                  </a:cubicBezTo>
                  <a:cubicBezTo>
                    <a:pt x="578649" y="68513"/>
                    <a:pt x="707299" y="41799"/>
                    <a:pt x="836914" y="213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2" name="Freeform: Shape 11">
              <a:extLst>
                <a:ext uri="{FF2B5EF4-FFF2-40B4-BE49-F238E27FC236}">
                  <a16:creationId xmlns:a16="http://schemas.microsoft.com/office/drawing/2014/main" id="{37788654-8F86-6BD9-8D8B-218FDAA75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834"/>
              <a:ext cx="6015920" cy="6819166"/>
            </a:xfrm>
            <a:custGeom>
              <a:avLst/>
              <a:gdLst>
                <a:gd name="connsiteX0" fmla="*/ 0 w 6015920"/>
                <a:gd name="connsiteY0" fmla="*/ 6143989 h 6819166"/>
                <a:gd name="connsiteX1" fmla="*/ 134018 w 6015920"/>
                <a:gd name="connsiteY1" fmla="*/ 6248665 h 6819166"/>
                <a:gd name="connsiteX2" fmla="*/ 880799 w 6015920"/>
                <a:gd name="connsiteY2" fmla="*/ 6790482 h 6819166"/>
                <a:gd name="connsiteX3" fmla="*/ 929680 w 6015920"/>
                <a:gd name="connsiteY3" fmla="*/ 6819166 h 6819166"/>
                <a:gd name="connsiteX4" fmla="*/ 0 w 6015920"/>
                <a:gd name="connsiteY4" fmla="*/ 6819166 h 6819166"/>
                <a:gd name="connsiteX5" fmla="*/ 1408589 w 6015920"/>
                <a:gd name="connsiteY5" fmla="*/ 0 h 6819166"/>
                <a:gd name="connsiteX6" fmla="*/ 1409171 w 6015920"/>
                <a:gd name="connsiteY6" fmla="*/ 294 h 6819166"/>
                <a:gd name="connsiteX7" fmla="*/ 6015920 w 6015920"/>
                <a:gd name="connsiteY7" fmla="*/ 4129828 h 6819166"/>
                <a:gd name="connsiteX8" fmla="*/ 5101088 w 6015920"/>
                <a:gd name="connsiteY8" fmla="*/ 6096419 h 6819166"/>
                <a:gd name="connsiteX9" fmla="*/ 4546786 w 6015920"/>
                <a:gd name="connsiteY9" fmla="*/ 6797679 h 6819166"/>
                <a:gd name="connsiteX10" fmla="*/ 4525032 w 6015920"/>
                <a:gd name="connsiteY10" fmla="*/ 6819166 h 6819166"/>
                <a:gd name="connsiteX11" fmla="*/ 3362009 w 6015920"/>
                <a:gd name="connsiteY11" fmla="*/ 6819166 h 6819166"/>
                <a:gd name="connsiteX12" fmla="*/ 3559506 w 6015920"/>
                <a:gd name="connsiteY12" fmla="*/ 6694254 h 6819166"/>
                <a:gd name="connsiteX13" fmla="*/ 4499295 w 6015920"/>
                <a:gd name="connsiteY13" fmla="*/ 5685109 h 6819166"/>
                <a:gd name="connsiteX14" fmla="*/ 4763752 w 6015920"/>
                <a:gd name="connsiteY14" fmla="*/ 5310428 h 6819166"/>
                <a:gd name="connsiteX15" fmla="*/ 5288592 w 6015920"/>
                <a:gd name="connsiteY15" fmla="*/ 4129828 h 6819166"/>
                <a:gd name="connsiteX16" fmla="*/ 4971477 w 6015920"/>
                <a:gd name="connsiteY16" fmla="*/ 2858526 h 6819166"/>
                <a:gd name="connsiteX17" fmla="*/ 4096938 w 6015920"/>
                <a:gd name="connsiteY17" fmla="*/ 1766138 h 6819166"/>
                <a:gd name="connsiteX18" fmla="*/ 2832696 w 6015920"/>
                <a:gd name="connsiteY18" fmla="*/ 1008719 h 6819166"/>
                <a:gd name="connsiteX19" fmla="*/ 1409171 w 6015920"/>
                <a:gd name="connsiteY19" fmla="*/ 732948 h 6819166"/>
                <a:gd name="connsiteX20" fmla="*/ 189877 w 6015920"/>
                <a:gd name="connsiteY20" fmla="*/ 989377 h 6819166"/>
                <a:gd name="connsiteX21" fmla="*/ 0 w 6015920"/>
                <a:gd name="connsiteY21" fmla="*/ 1091881 h 6819166"/>
                <a:gd name="connsiteX22" fmla="*/ 0 w 6015920"/>
                <a:gd name="connsiteY22" fmla="*/ 273645 h 6819166"/>
                <a:gd name="connsiteX23" fmla="*/ 53152 w 6015920"/>
                <a:gd name="connsiteY23" fmla="*/ 250589 h 6819166"/>
                <a:gd name="connsiteX24" fmla="*/ 1408589 w 6015920"/>
                <a:gd name="connsiteY24" fmla="*/ 0 h 681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15920" h="6819166">
                  <a:moveTo>
                    <a:pt x="0" y="6143989"/>
                  </a:moveTo>
                  <a:lnTo>
                    <a:pt x="134018" y="6248665"/>
                  </a:lnTo>
                  <a:cubicBezTo>
                    <a:pt x="404095" y="6461250"/>
                    <a:pt x="645672" y="6645215"/>
                    <a:pt x="880799" y="6790482"/>
                  </a:cubicBezTo>
                  <a:lnTo>
                    <a:pt x="929680" y="6819166"/>
                  </a:lnTo>
                  <a:lnTo>
                    <a:pt x="0" y="6819166"/>
                  </a:lnTo>
                  <a:close/>
                  <a:moveTo>
                    <a:pt x="1408589" y="0"/>
                  </a:moveTo>
                  <a:lnTo>
                    <a:pt x="1409171" y="294"/>
                  </a:lnTo>
                  <a:cubicBezTo>
                    <a:pt x="3696325" y="294"/>
                    <a:pt x="6015920" y="1849221"/>
                    <a:pt x="6015920" y="4129828"/>
                  </a:cubicBezTo>
                  <a:cubicBezTo>
                    <a:pt x="6015920" y="4985129"/>
                    <a:pt x="5545048" y="5437324"/>
                    <a:pt x="5101088" y="6096419"/>
                  </a:cubicBezTo>
                  <a:cubicBezTo>
                    <a:pt x="4927721" y="6353993"/>
                    <a:pt x="4744312" y="6588925"/>
                    <a:pt x="4546786" y="6797679"/>
                  </a:cubicBezTo>
                  <a:lnTo>
                    <a:pt x="4525032" y="6819166"/>
                  </a:lnTo>
                  <a:lnTo>
                    <a:pt x="3362009" y="6819166"/>
                  </a:lnTo>
                  <a:lnTo>
                    <a:pt x="3559506" y="6694254"/>
                  </a:lnTo>
                  <a:cubicBezTo>
                    <a:pt x="3895644" y="6458563"/>
                    <a:pt x="4202210" y="6126161"/>
                    <a:pt x="4499295" y="5685109"/>
                  </a:cubicBezTo>
                  <a:cubicBezTo>
                    <a:pt x="4589775" y="5550592"/>
                    <a:pt x="4678218" y="5428532"/>
                    <a:pt x="4763752" y="5310428"/>
                  </a:cubicBezTo>
                  <a:cubicBezTo>
                    <a:pt x="5118251" y="4820868"/>
                    <a:pt x="5288592" y="4566198"/>
                    <a:pt x="5288592" y="4129828"/>
                  </a:cubicBezTo>
                  <a:cubicBezTo>
                    <a:pt x="5288592" y="3696828"/>
                    <a:pt x="5181966" y="3269106"/>
                    <a:pt x="4971477" y="2858526"/>
                  </a:cubicBezTo>
                  <a:cubicBezTo>
                    <a:pt x="4765643" y="2456885"/>
                    <a:pt x="4471366" y="2089240"/>
                    <a:pt x="4096938" y="1766138"/>
                  </a:cubicBezTo>
                  <a:cubicBezTo>
                    <a:pt x="3720910" y="1443697"/>
                    <a:pt x="3293474" y="1187604"/>
                    <a:pt x="2832696" y="1008719"/>
                  </a:cubicBezTo>
                  <a:cubicBezTo>
                    <a:pt x="2360806" y="825703"/>
                    <a:pt x="1881933" y="732948"/>
                    <a:pt x="1409171" y="732948"/>
                  </a:cubicBezTo>
                  <a:cubicBezTo>
                    <a:pt x="963609" y="732948"/>
                    <a:pt x="553251" y="819255"/>
                    <a:pt x="189877" y="989377"/>
                  </a:cubicBezTo>
                  <a:lnTo>
                    <a:pt x="0" y="1091881"/>
                  </a:lnTo>
                  <a:lnTo>
                    <a:pt x="0" y="273645"/>
                  </a:lnTo>
                  <a:lnTo>
                    <a:pt x="53152" y="250589"/>
                  </a:lnTo>
                  <a:cubicBezTo>
                    <a:pt x="457881" y="88474"/>
                    <a:pt x="911201" y="0"/>
                    <a:pt x="1408589"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3" name="Freeform: Shape 12">
              <a:extLst>
                <a:ext uri="{FF2B5EF4-FFF2-40B4-BE49-F238E27FC236}">
                  <a16:creationId xmlns:a16="http://schemas.microsoft.com/office/drawing/2014/main" id="{4DBA49FF-B33A-9B6B-2DE0-6FB133B24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9880"/>
              <a:ext cx="5997097" cy="6768121"/>
            </a:xfrm>
            <a:custGeom>
              <a:avLst/>
              <a:gdLst>
                <a:gd name="connsiteX0" fmla="*/ 0 w 5997097"/>
                <a:gd name="connsiteY0" fmla="*/ 5929955 h 6768121"/>
                <a:gd name="connsiteX1" fmla="*/ 204947 w 5997097"/>
                <a:gd name="connsiteY1" fmla="*/ 6088753 h 6768121"/>
                <a:gd name="connsiteX2" fmla="*/ 1135927 w 5997097"/>
                <a:gd name="connsiteY2" fmla="*/ 6730112 h 6768121"/>
                <a:gd name="connsiteX3" fmla="*/ 1219620 w 5997097"/>
                <a:gd name="connsiteY3" fmla="*/ 6768121 h 6768121"/>
                <a:gd name="connsiteX4" fmla="*/ 0 w 5997097"/>
                <a:gd name="connsiteY4" fmla="*/ 6768121 h 6768121"/>
                <a:gd name="connsiteX5" fmla="*/ 1389767 w 5997097"/>
                <a:gd name="connsiteY5" fmla="*/ 0 h 6768121"/>
                <a:gd name="connsiteX6" fmla="*/ 1390348 w 5997097"/>
                <a:gd name="connsiteY6" fmla="*/ 292 h 6768121"/>
                <a:gd name="connsiteX7" fmla="*/ 5997097 w 5997097"/>
                <a:gd name="connsiteY7" fmla="*/ 4099802 h 6768121"/>
                <a:gd name="connsiteX8" fmla="*/ 5082265 w 5997097"/>
                <a:gd name="connsiteY8" fmla="*/ 6052096 h 6768121"/>
                <a:gd name="connsiteX9" fmla="*/ 4527964 w 5997097"/>
                <a:gd name="connsiteY9" fmla="*/ 6748257 h 6768121"/>
                <a:gd name="connsiteX10" fmla="*/ 4507706 w 5997097"/>
                <a:gd name="connsiteY10" fmla="*/ 6768121 h 6768121"/>
                <a:gd name="connsiteX11" fmla="*/ 3011909 w 5997097"/>
                <a:gd name="connsiteY11" fmla="*/ 6768121 h 6768121"/>
                <a:gd name="connsiteX12" fmla="*/ 3041514 w 5997097"/>
                <a:gd name="connsiteY12" fmla="*/ 6756841 h 6768121"/>
                <a:gd name="connsiteX13" fmla="*/ 3339587 w 5997097"/>
                <a:gd name="connsiteY13" fmla="*/ 6603120 h 6768121"/>
                <a:gd name="connsiteX14" fmla="*/ 4359591 w 5997097"/>
                <a:gd name="connsiteY14" fmla="*/ 5561878 h 6768121"/>
                <a:gd name="connsiteX15" fmla="*/ 4626956 w 5997097"/>
                <a:gd name="connsiteY15" fmla="*/ 5185850 h 6768121"/>
                <a:gd name="connsiteX16" fmla="*/ 5124303 w 5997097"/>
                <a:gd name="connsiteY16" fmla="*/ 4099802 h 6768121"/>
                <a:gd name="connsiteX17" fmla="*/ 4823481 w 5997097"/>
                <a:gd name="connsiteY17" fmla="*/ 2904512 h 6768121"/>
                <a:gd name="connsiteX18" fmla="*/ 3983561 w 5997097"/>
                <a:gd name="connsiteY18" fmla="*/ 1863706 h 6768121"/>
                <a:gd name="connsiteX19" fmla="*/ 2761651 w 5997097"/>
                <a:gd name="connsiteY19" fmla="*/ 1136378 h 6768121"/>
                <a:gd name="connsiteX20" fmla="*/ 1390348 w 5997097"/>
                <a:gd name="connsiteY20" fmla="*/ 873085 h 6768121"/>
                <a:gd name="connsiteX21" fmla="*/ 232295 w 5997097"/>
                <a:gd name="connsiteY21" fmla="*/ 1114121 h 6768121"/>
                <a:gd name="connsiteX22" fmla="*/ 0 w 5997097"/>
                <a:gd name="connsiteY22" fmla="*/ 1238681 h 6768121"/>
                <a:gd name="connsiteX23" fmla="*/ 0 w 5997097"/>
                <a:gd name="connsiteY23" fmla="*/ 263550 h 6768121"/>
                <a:gd name="connsiteX24" fmla="*/ 34329 w 5997097"/>
                <a:gd name="connsiteY24" fmla="*/ 248767 h 6768121"/>
                <a:gd name="connsiteX25" fmla="*/ 1389767 w 5997097"/>
                <a:gd name="connsiteY25" fmla="*/ 0 h 676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7097" h="6768121">
                  <a:moveTo>
                    <a:pt x="0" y="5929955"/>
                  </a:moveTo>
                  <a:lnTo>
                    <a:pt x="204947" y="6088753"/>
                  </a:lnTo>
                  <a:cubicBezTo>
                    <a:pt x="536028" y="6347537"/>
                    <a:pt x="834815" y="6574463"/>
                    <a:pt x="1135927" y="6730112"/>
                  </a:cubicBezTo>
                  <a:lnTo>
                    <a:pt x="1219620" y="6768121"/>
                  </a:lnTo>
                  <a:lnTo>
                    <a:pt x="0" y="6768121"/>
                  </a:lnTo>
                  <a:close/>
                  <a:moveTo>
                    <a:pt x="1389767" y="0"/>
                  </a:moveTo>
                  <a:lnTo>
                    <a:pt x="1390348" y="292"/>
                  </a:lnTo>
                  <a:cubicBezTo>
                    <a:pt x="3677502" y="292"/>
                    <a:pt x="5997097" y="1835776"/>
                    <a:pt x="5997097" y="4099802"/>
                  </a:cubicBezTo>
                  <a:cubicBezTo>
                    <a:pt x="5997097" y="4948885"/>
                    <a:pt x="5526225" y="5397792"/>
                    <a:pt x="5082265" y="6052096"/>
                  </a:cubicBezTo>
                  <a:cubicBezTo>
                    <a:pt x="4908898" y="6307797"/>
                    <a:pt x="4725489" y="6541021"/>
                    <a:pt x="4527964" y="6748257"/>
                  </a:cubicBezTo>
                  <a:lnTo>
                    <a:pt x="4507706" y="6768121"/>
                  </a:lnTo>
                  <a:lnTo>
                    <a:pt x="3011909" y="6768121"/>
                  </a:lnTo>
                  <a:lnTo>
                    <a:pt x="3041514" y="6756841"/>
                  </a:lnTo>
                  <a:cubicBezTo>
                    <a:pt x="3144608" y="6713092"/>
                    <a:pt x="3243834" y="6661888"/>
                    <a:pt x="3339587" y="6603120"/>
                  </a:cubicBezTo>
                  <a:cubicBezTo>
                    <a:pt x="3700923" y="6381722"/>
                    <a:pt x="4034475" y="6041040"/>
                    <a:pt x="4359591" y="5561878"/>
                  </a:cubicBezTo>
                  <a:cubicBezTo>
                    <a:pt x="4451526" y="5426449"/>
                    <a:pt x="4540696" y="5304113"/>
                    <a:pt x="4626956" y="5185850"/>
                  </a:cubicBezTo>
                  <a:cubicBezTo>
                    <a:pt x="4972001" y="4713668"/>
                    <a:pt x="5124303" y="4488342"/>
                    <a:pt x="5124303" y="4099802"/>
                  </a:cubicBezTo>
                  <a:cubicBezTo>
                    <a:pt x="5124303" y="3693373"/>
                    <a:pt x="5022478" y="3291306"/>
                    <a:pt x="4823481" y="2904512"/>
                  </a:cubicBezTo>
                  <a:cubicBezTo>
                    <a:pt x="4628994" y="2527756"/>
                    <a:pt x="4338498" y="2167874"/>
                    <a:pt x="3983561" y="1863706"/>
                  </a:cubicBezTo>
                  <a:cubicBezTo>
                    <a:pt x="3620116" y="1554184"/>
                    <a:pt x="3207009" y="1308274"/>
                    <a:pt x="2761651" y="1136378"/>
                  </a:cubicBezTo>
                  <a:cubicBezTo>
                    <a:pt x="2312890" y="964438"/>
                    <a:pt x="1838235" y="873085"/>
                    <a:pt x="1390348" y="873085"/>
                  </a:cubicBezTo>
                  <a:cubicBezTo>
                    <a:pt x="966023" y="873085"/>
                    <a:pt x="576467" y="954255"/>
                    <a:pt x="232295" y="1114121"/>
                  </a:cubicBezTo>
                  <a:lnTo>
                    <a:pt x="0" y="1238681"/>
                  </a:lnTo>
                  <a:lnTo>
                    <a:pt x="0" y="263550"/>
                  </a:lnTo>
                  <a:lnTo>
                    <a:pt x="34329" y="248767"/>
                  </a:lnTo>
                  <a:cubicBezTo>
                    <a:pt x="439058" y="87831"/>
                    <a:pt x="892378" y="0"/>
                    <a:pt x="138976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4" name="Freeform: Shape 13">
              <a:extLst>
                <a:ext uri="{FF2B5EF4-FFF2-40B4-BE49-F238E27FC236}">
                  <a16:creationId xmlns:a16="http://schemas.microsoft.com/office/drawing/2014/main" id="{2CFA237D-8D3F-D614-1ABB-EAF1387854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423049" cy="6857275"/>
            </a:xfrm>
            <a:custGeom>
              <a:avLst/>
              <a:gdLst>
                <a:gd name="connsiteX0" fmla="*/ 3207935 w 6423049"/>
                <a:gd name="connsiteY0" fmla="*/ 0 h 6857275"/>
                <a:gd name="connsiteX1" fmla="*/ 6423049 w 6423049"/>
                <a:gd name="connsiteY1" fmla="*/ 0 h 6857275"/>
                <a:gd name="connsiteX2" fmla="*/ 6423049 w 6423049"/>
                <a:gd name="connsiteY2" fmla="*/ 6857275 h 6857275"/>
                <a:gd name="connsiteX3" fmla="*/ 5115455 w 6423049"/>
                <a:gd name="connsiteY3" fmla="*/ 6857275 h 6857275"/>
                <a:gd name="connsiteX4" fmla="*/ 5327016 w 6423049"/>
                <a:gd name="connsiteY4" fmla="*/ 6576778 h 6857275"/>
                <a:gd name="connsiteX5" fmla="*/ 6096492 w 6423049"/>
                <a:gd name="connsiteY5" fmla="*/ 4101445 h 6857275"/>
                <a:gd name="connsiteX6" fmla="*/ 3253269 w 6423049"/>
                <a:gd name="connsiteY6" fmla="*/ 15400 h 6857275"/>
                <a:gd name="connsiteX7" fmla="*/ 0 w 6423049"/>
                <a:gd name="connsiteY7" fmla="*/ 0 h 6857275"/>
                <a:gd name="connsiteX8" fmla="*/ 318887 w 6423049"/>
                <a:gd name="connsiteY8" fmla="*/ 0 h 6857275"/>
                <a:gd name="connsiteX9" fmla="*/ 273553 w 6423049"/>
                <a:gd name="connsiteY9" fmla="*/ 15400 h 6857275"/>
                <a:gd name="connsiteX10" fmla="*/ 76780 w 6423049"/>
                <a:gd name="connsiteY10" fmla="*/ 93287 h 6857275"/>
                <a:gd name="connsiteX11" fmla="*/ 0 w 6423049"/>
                <a:gd name="connsiteY11" fmla="*/ 128134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3049" h="6857275">
                  <a:moveTo>
                    <a:pt x="3207935" y="0"/>
                  </a:moveTo>
                  <a:lnTo>
                    <a:pt x="6423049" y="0"/>
                  </a:lnTo>
                  <a:lnTo>
                    <a:pt x="6423049" y="6857275"/>
                  </a:lnTo>
                  <a:lnTo>
                    <a:pt x="5115455" y="6857275"/>
                  </a:lnTo>
                  <a:lnTo>
                    <a:pt x="5327016" y="6576778"/>
                  </a:lnTo>
                  <a:cubicBezTo>
                    <a:pt x="5812196" y="5874153"/>
                    <a:pt x="6096492" y="5021129"/>
                    <a:pt x="6096492" y="4101445"/>
                  </a:cubicBezTo>
                  <a:cubicBezTo>
                    <a:pt x="6096492" y="2224539"/>
                    <a:pt x="4912418" y="625268"/>
                    <a:pt x="3253269" y="15400"/>
                  </a:cubicBezTo>
                  <a:close/>
                  <a:moveTo>
                    <a:pt x="0" y="0"/>
                  </a:moveTo>
                  <a:lnTo>
                    <a:pt x="318887" y="0"/>
                  </a:lnTo>
                  <a:lnTo>
                    <a:pt x="273553" y="15400"/>
                  </a:lnTo>
                  <a:cubicBezTo>
                    <a:pt x="207186" y="39794"/>
                    <a:pt x="141580" y="65772"/>
                    <a:pt x="76780" y="93287"/>
                  </a:cubicBezTo>
                  <a:lnTo>
                    <a:pt x="0" y="1281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5" name="Freeform: Shape 14">
              <a:extLst>
                <a:ext uri="{FF2B5EF4-FFF2-40B4-BE49-F238E27FC236}">
                  <a16:creationId xmlns:a16="http://schemas.microsoft.com/office/drawing/2014/main" id="{F4530995-7110-484E-957D-D783BBA5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158587" cy="6857275"/>
            </a:xfrm>
            <a:custGeom>
              <a:avLst/>
              <a:gdLst>
                <a:gd name="connsiteX0" fmla="*/ 233278 w 6158587"/>
                <a:gd name="connsiteY0" fmla="*/ 0 h 6857275"/>
                <a:gd name="connsiteX1" fmla="*/ 3441063 w 6158587"/>
                <a:gd name="connsiteY1" fmla="*/ 0 h 6857275"/>
                <a:gd name="connsiteX2" fmla="*/ 3535825 w 6158587"/>
                <a:gd name="connsiteY2" fmla="*/ 38136 h 6857275"/>
                <a:gd name="connsiteX3" fmla="*/ 6158587 w 6158587"/>
                <a:gd name="connsiteY3" fmla="*/ 4076179 h 6857275"/>
                <a:gd name="connsiteX4" fmla="*/ 5573039 w 6158587"/>
                <a:gd name="connsiteY4" fmla="*/ 6283960 h 6857275"/>
                <a:gd name="connsiteX5" fmla="*/ 5222761 w 6158587"/>
                <a:gd name="connsiteY5" fmla="*/ 6804016 h 6857275"/>
                <a:gd name="connsiteX6" fmla="*/ 5179011 w 6158587"/>
                <a:gd name="connsiteY6" fmla="*/ 6857275 h 6857275"/>
                <a:gd name="connsiteX7" fmla="*/ 4477061 w 6158587"/>
                <a:gd name="connsiteY7" fmla="*/ 6857275 h 6857275"/>
                <a:gd name="connsiteX8" fmla="*/ 4532922 w 6158587"/>
                <a:gd name="connsiteY8" fmla="*/ 6798071 h 6857275"/>
                <a:gd name="connsiteX9" fmla="*/ 4660563 w 6158587"/>
                <a:gd name="connsiteY9" fmla="*/ 6651672 h 6857275"/>
                <a:gd name="connsiteX10" fmla="*/ 4772511 w 6158587"/>
                <a:gd name="connsiteY10" fmla="*/ 6513379 h 6857275"/>
                <a:gd name="connsiteX11" fmla="*/ 4781959 w 6158587"/>
                <a:gd name="connsiteY11" fmla="*/ 6501404 h 6857275"/>
                <a:gd name="connsiteX12" fmla="*/ 4800713 w 6158587"/>
                <a:gd name="connsiteY12" fmla="*/ 6476578 h 6857275"/>
                <a:gd name="connsiteX13" fmla="*/ 4897916 w 6158587"/>
                <a:gd name="connsiteY13" fmla="*/ 6345878 h 6857275"/>
                <a:gd name="connsiteX14" fmla="*/ 4953461 w 6158587"/>
                <a:gd name="connsiteY14" fmla="*/ 6268773 h 6857275"/>
                <a:gd name="connsiteX15" fmla="*/ 5015304 w 6158587"/>
                <a:gd name="connsiteY15" fmla="*/ 6182904 h 6857275"/>
                <a:gd name="connsiteX16" fmla="*/ 5136557 w 6158587"/>
                <a:gd name="connsiteY16" fmla="*/ 6021245 h 6857275"/>
                <a:gd name="connsiteX17" fmla="*/ 5232471 w 6158587"/>
                <a:gd name="connsiteY17" fmla="*/ 5895802 h 6857275"/>
                <a:gd name="connsiteX18" fmla="*/ 5377488 w 6158587"/>
                <a:gd name="connsiteY18" fmla="*/ 5704644 h 6857275"/>
                <a:gd name="connsiteX19" fmla="*/ 5492012 w 6158587"/>
                <a:gd name="connsiteY19" fmla="*/ 5545320 h 6857275"/>
                <a:gd name="connsiteX20" fmla="*/ 5598378 w 6158587"/>
                <a:gd name="connsiteY20" fmla="*/ 5383077 h 6857275"/>
                <a:gd name="connsiteX21" fmla="*/ 5694293 w 6158587"/>
                <a:gd name="connsiteY21" fmla="*/ 5215869 h 6857275"/>
                <a:gd name="connsiteX22" fmla="*/ 5726646 w 6158587"/>
                <a:gd name="connsiteY22" fmla="*/ 5151759 h 6857275"/>
                <a:gd name="connsiteX23" fmla="*/ 5736953 w 6158587"/>
                <a:gd name="connsiteY23" fmla="*/ 5130730 h 6857275"/>
                <a:gd name="connsiteX24" fmla="*/ 5748406 w 6158587"/>
                <a:gd name="connsiteY24" fmla="*/ 5105613 h 6857275"/>
                <a:gd name="connsiteX25" fmla="*/ 5775318 w 6158587"/>
                <a:gd name="connsiteY25" fmla="*/ 5043695 h 6857275"/>
                <a:gd name="connsiteX26" fmla="*/ 5887267 w 6158587"/>
                <a:gd name="connsiteY26" fmla="*/ 4677444 h 6857275"/>
                <a:gd name="connsiteX27" fmla="*/ 5925776 w 6158587"/>
                <a:gd name="connsiteY27" fmla="*/ 4291476 h 6857275"/>
                <a:gd name="connsiteX28" fmla="*/ 5837592 w 6158587"/>
                <a:gd name="connsiteY28" fmla="*/ 3514285 h 6857275"/>
                <a:gd name="connsiteX29" fmla="*/ 5728651 w 6158587"/>
                <a:gd name="connsiteY29" fmla="*/ 3139270 h 6857275"/>
                <a:gd name="connsiteX30" fmla="*/ 5728651 w 6158587"/>
                <a:gd name="connsiteY30" fmla="*/ 3138540 h 6857275"/>
                <a:gd name="connsiteX31" fmla="*/ 5707749 w 6158587"/>
                <a:gd name="connsiteY31" fmla="*/ 3080127 h 6857275"/>
                <a:gd name="connsiteX32" fmla="*/ 5695151 w 6158587"/>
                <a:gd name="connsiteY32" fmla="*/ 3046393 h 6857275"/>
                <a:gd name="connsiteX33" fmla="*/ 5662512 w 6158587"/>
                <a:gd name="connsiteY33" fmla="*/ 2963300 h 6857275"/>
                <a:gd name="connsiteX34" fmla="*/ 5659648 w 6158587"/>
                <a:gd name="connsiteY34" fmla="*/ 2956436 h 6857275"/>
                <a:gd name="connsiteX35" fmla="*/ 5641039 w 6158587"/>
                <a:gd name="connsiteY35" fmla="*/ 2911751 h 6857275"/>
                <a:gd name="connsiteX36" fmla="*/ 5621283 w 6158587"/>
                <a:gd name="connsiteY36" fmla="*/ 2867941 h 6857275"/>
                <a:gd name="connsiteX37" fmla="*/ 5581056 w 6158587"/>
                <a:gd name="connsiteY37" fmla="*/ 2780320 h 6857275"/>
                <a:gd name="connsiteX38" fmla="*/ 5397674 w 6158587"/>
                <a:gd name="connsiteY38" fmla="*/ 2438163 h 6857275"/>
                <a:gd name="connsiteX39" fmla="*/ 5182080 w 6158587"/>
                <a:gd name="connsiteY39" fmla="*/ 2116889 h 6857275"/>
                <a:gd name="connsiteX40" fmla="*/ 4676024 w 6158587"/>
                <a:gd name="connsiteY40" fmla="*/ 1540786 h 6857275"/>
                <a:gd name="connsiteX41" fmla="*/ 4391860 w 6158587"/>
                <a:gd name="connsiteY41" fmla="*/ 1286395 h 6857275"/>
                <a:gd name="connsiteX42" fmla="*/ 4318851 w 6158587"/>
                <a:gd name="connsiteY42" fmla="*/ 1226959 h 6857275"/>
                <a:gd name="connsiteX43" fmla="*/ 4306254 w 6158587"/>
                <a:gd name="connsiteY43" fmla="*/ 1216883 h 6857275"/>
                <a:gd name="connsiteX44" fmla="*/ 4244123 w 6158587"/>
                <a:gd name="connsiteY44" fmla="*/ 1168254 h 6857275"/>
                <a:gd name="connsiteX45" fmla="*/ 4092378 w 6158587"/>
                <a:gd name="connsiteY45" fmla="*/ 1055078 h 6857275"/>
                <a:gd name="connsiteX46" fmla="*/ 3449179 w 6158587"/>
                <a:gd name="connsiteY46" fmla="*/ 660348 h 6857275"/>
                <a:gd name="connsiteX47" fmla="*/ 3110758 w 6158587"/>
                <a:gd name="connsiteY47" fmla="*/ 500442 h 6857275"/>
                <a:gd name="connsiteX48" fmla="*/ 2762316 w 6158587"/>
                <a:gd name="connsiteY48" fmla="*/ 368135 h 6857275"/>
                <a:gd name="connsiteX49" fmla="*/ 2404426 w 6158587"/>
                <a:gd name="connsiteY49" fmla="*/ 264452 h 6857275"/>
                <a:gd name="connsiteX50" fmla="*/ 2040668 w 6158587"/>
                <a:gd name="connsiteY50" fmla="*/ 191435 h 6857275"/>
                <a:gd name="connsiteX51" fmla="*/ 1461459 w 6158587"/>
                <a:gd name="connsiteY51" fmla="*/ 147625 h 6857275"/>
                <a:gd name="connsiteX52" fmla="*/ 1300837 w 6158587"/>
                <a:gd name="connsiteY52" fmla="*/ 150983 h 6857275"/>
                <a:gd name="connsiteX53" fmla="*/ 932928 w 6158587"/>
                <a:gd name="connsiteY53" fmla="*/ 183842 h 6857275"/>
                <a:gd name="connsiteX54" fmla="*/ 568022 w 6158587"/>
                <a:gd name="connsiteY54" fmla="*/ 256858 h 6857275"/>
                <a:gd name="connsiteX55" fmla="*/ 39597 w 6158587"/>
                <a:gd name="connsiteY55" fmla="*/ 447169 h 6857275"/>
                <a:gd name="connsiteX56" fmla="*/ 0 w 6158587"/>
                <a:gd name="connsiteY56" fmla="*/ 467328 h 6857275"/>
                <a:gd name="connsiteX57" fmla="*/ 0 w 6158587"/>
                <a:gd name="connsiteY57" fmla="*/ 112255 h 6857275"/>
                <a:gd name="connsiteX58" fmla="*/ 79310 w 6158587"/>
                <a:gd name="connsiteY58" fmla="*/ 70390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158587" h="6857275">
                  <a:moveTo>
                    <a:pt x="233278" y="0"/>
                  </a:moveTo>
                  <a:lnTo>
                    <a:pt x="3441063" y="0"/>
                  </a:lnTo>
                  <a:lnTo>
                    <a:pt x="3535825" y="38136"/>
                  </a:lnTo>
                  <a:cubicBezTo>
                    <a:pt x="5077434" y="703644"/>
                    <a:pt x="6158926" y="2261149"/>
                    <a:pt x="6158587" y="4076179"/>
                  </a:cubicBezTo>
                  <a:cubicBezTo>
                    <a:pt x="6158441" y="4852011"/>
                    <a:pt x="5956378" y="5613884"/>
                    <a:pt x="5573039" y="6283960"/>
                  </a:cubicBezTo>
                  <a:cubicBezTo>
                    <a:pt x="5468266" y="6466229"/>
                    <a:pt x="5351134" y="6639962"/>
                    <a:pt x="5222761" y="6804016"/>
                  </a:cubicBezTo>
                  <a:lnTo>
                    <a:pt x="5179011" y="6857275"/>
                  </a:lnTo>
                  <a:lnTo>
                    <a:pt x="4477061" y="6857275"/>
                  </a:lnTo>
                  <a:lnTo>
                    <a:pt x="4532922" y="6798071"/>
                  </a:lnTo>
                  <a:cubicBezTo>
                    <a:pt x="4575851" y="6750793"/>
                    <a:pt x="4618547" y="6701908"/>
                    <a:pt x="4660563" y="6651672"/>
                  </a:cubicBezTo>
                  <a:cubicBezTo>
                    <a:pt x="4698786" y="6606693"/>
                    <a:pt x="4736294" y="6559232"/>
                    <a:pt x="4772511" y="6513379"/>
                  </a:cubicBezTo>
                  <a:lnTo>
                    <a:pt x="4781959" y="6501404"/>
                  </a:lnTo>
                  <a:lnTo>
                    <a:pt x="4800713" y="6476578"/>
                  </a:lnTo>
                  <a:cubicBezTo>
                    <a:pt x="4833067" y="6434082"/>
                    <a:pt x="4866565" y="6389979"/>
                    <a:pt x="4897916" y="6345878"/>
                  </a:cubicBezTo>
                  <a:cubicBezTo>
                    <a:pt x="4916097" y="6321199"/>
                    <a:pt x="4934277" y="6295788"/>
                    <a:pt x="4953461" y="6268773"/>
                  </a:cubicBezTo>
                  <a:cubicBezTo>
                    <a:pt x="4972643" y="6241756"/>
                    <a:pt x="4994547" y="6211234"/>
                    <a:pt x="5015304" y="6182904"/>
                  </a:cubicBezTo>
                  <a:cubicBezTo>
                    <a:pt x="5059253" y="6123177"/>
                    <a:pt x="5103202" y="6065201"/>
                    <a:pt x="5136557" y="6021245"/>
                  </a:cubicBezTo>
                  <a:cubicBezTo>
                    <a:pt x="5169913" y="5977289"/>
                    <a:pt x="5200977" y="5936836"/>
                    <a:pt x="5232471" y="5895802"/>
                  </a:cubicBezTo>
                  <a:cubicBezTo>
                    <a:pt x="5280429" y="5833299"/>
                    <a:pt x="5330104" y="5768607"/>
                    <a:pt x="5377488" y="5704644"/>
                  </a:cubicBezTo>
                  <a:cubicBezTo>
                    <a:pt x="5414708" y="5654117"/>
                    <a:pt x="5454220" y="5600229"/>
                    <a:pt x="5492012" y="5545320"/>
                  </a:cubicBezTo>
                  <a:cubicBezTo>
                    <a:pt x="5532669" y="5485739"/>
                    <a:pt x="5566453" y="5435067"/>
                    <a:pt x="5598378" y="5383077"/>
                  </a:cubicBezTo>
                  <a:cubicBezTo>
                    <a:pt x="5639177" y="5317217"/>
                    <a:pt x="5668668" y="5266250"/>
                    <a:pt x="5694293" y="5215869"/>
                  </a:cubicBezTo>
                  <a:cubicBezTo>
                    <a:pt x="5705458" y="5195133"/>
                    <a:pt x="5715765" y="5174104"/>
                    <a:pt x="5726646" y="5151759"/>
                  </a:cubicBezTo>
                  <a:lnTo>
                    <a:pt x="5736953" y="5130730"/>
                  </a:lnTo>
                  <a:cubicBezTo>
                    <a:pt x="5740675" y="5122261"/>
                    <a:pt x="5744540" y="5113938"/>
                    <a:pt x="5748406" y="5105613"/>
                  </a:cubicBezTo>
                  <a:cubicBezTo>
                    <a:pt x="5757997" y="5084293"/>
                    <a:pt x="5767159" y="5064140"/>
                    <a:pt x="5775318" y="5043695"/>
                  </a:cubicBezTo>
                  <a:cubicBezTo>
                    <a:pt x="5824718" y="4925802"/>
                    <a:pt x="5862228" y="4803091"/>
                    <a:pt x="5887267" y="4677444"/>
                  </a:cubicBezTo>
                  <a:cubicBezTo>
                    <a:pt x="5911983" y="4550307"/>
                    <a:pt x="5924876" y="4421080"/>
                    <a:pt x="5925776" y="4291476"/>
                  </a:cubicBezTo>
                  <a:cubicBezTo>
                    <a:pt x="5925724" y="4029813"/>
                    <a:pt x="5896133" y="3769041"/>
                    <a:pt x="5837592" y="3514285"/>
                  </a:cubicBezTo>
                  <a:cubicBezTo>
                    <a:pt x="5808496" y="3387220"/>
                    <a:pt x="5772120" y="3261997"/>
                    <a:pt x="5728651" y="3139270"/>
                  </a:cubicBezTo>
                  <a:lnTo>
                    <a:pt x="5728651" y="3138540"/>
                  </a:lnTo>
                  <a:cubicBezTo>
                    <a:pt x="5722351" y="3119409"/>
                    <a:pt x="5715193" y="3100717"/>
                    <a:pt x="5707749" y="3080127"/>
                  </a:cubicBezTo>
                  <a:cubicBezTo>
                    <a:pt x="5703455" y="3068883"/>
                    <a:pt x="5699302" y="3057637"/>
                    <a:pt x="5695151" y="3046393"/>
                  </a:cubicBezTo>
                  <a:cubicBezTo>
                    <a:pt x="5685131" y="3018793"/>
                    <a:pt x="5674107" y="2991778"/>
                    <a:pt x="5662512" y="2963300"/>
                  </a:cubicBezTo>
                  <a:lnTo>
                    <a:pt x="5659648" y="2956436"/>
                  </a:lnTo>
                  <a:lnTo>
                    <a:pt x="5641039" y="2911751"/>
                  </a:lnTo>
                  <a:lnTo>
                    <a:pt x="5621283" y="2867941"/>
                  </a:lnTo>
                  <a:cubicBezTo>
                    <a:pt x="5609687" y="2841362"/>
                    <a:pt x="5595944" y="2810548"/>
                    <a:pt x="5581056" y="2780320"/>
                  </a:cubicBezTo>
                  <a:cubicBezTo>
                    <a:pt x="5530665" y="2672839"/>
                    <a:pt x="5470683" y="2561270"/>
                    <a:pt x="5397674" y="2438163"/>
                  </a:cubicBezTo>
                  <a:cubicBezTo>
                    <a:pt x="5332395" y="2330974"/>
                    <a:pt x="5259814" y="2222909"/>
                    <a:pt x="5182080" y="2116889"/>
                  </a:cubicBezTo>
                  <a:cubicBezTo>
                    <a:pt x="5029667" y="1910602"/>
                    <a:pt x="4860375" y="1717880"/>
                    <a:pt x="4676024" y="1540786"/>
                  </a:cubicBezTo>
                  <a:cubicBezTo>
                    <a:pt x="4590130" y="1458131"/>
                    <a:pt x="4497795" y="1374893"/>
                    <a:pt x="4391860" y="1286395"/>
                  </a:cubicBezTo>
                  <a:cubicBezTo>
                    <a:pt x="4370530" y="1268433"/>
                    <a:pt x="4345334" y="1247404"/>
                    <a:pt x="4318851" y="1226959"/>
                  </a:cubicBezTo>
                  <a:lnTo>
                    <a:pt x="4306254" y="1216883"/>
                  </a:lnTo>
                  <a:cubicBezTo>
                    <a:pt x="4285925" y="1200673"/>
                    <a:pt x="4264880" y="1183880"/>
                    <a:pt x="4244123" y="1168254"/>
                  </a:cubicBezTo>
                  <a:cubicBezTo>
                    <a:pt x="4189438" y="1125467"/>
                    <a:pt x="4134322" y="1085307"/>
                    <a:pt x="4092378" y="1055078"/>
                  </a:cubicBezTo>
                  <a:cubicBezTo>
                    <a:pt x="3887264" y="908357"/>
                    <a:pt x="3672344" y="776461"/>
                    <a:pt x="3449179" y="660348"/>
                  </a:cubicBezTo>
                  <a:cubicBezTo>
                    <a:pt x="3338519" y="602958"/>
                    <a:pt x="3224710" y="549071"/>
                    <a:pt x="3110758" y="500442"/>
                  </a:cubicBezTo>
                  <a:cubicBezTo>
                    <a:pt x="2996806" y="451812"/>
                    <a:pt x="2879991" y="407565"/>
                    <a:pt x="2762316" y="368135"/>
                  </a:cubicBezTo>
                  <a:cubicBezTo>
                    <a:pt x="2649508" y="330312"/>
                    <a:pt x="2529403" y="295119"/>
                    <a:pt x="2404426" y="264452"/>
                  </a:cubicBezTo>
                  <a:cubicBezTo>
                    <a:pt x="2288900" y="236121"/>
                    <a:pt x="2166502" y="211733"/>
                    <a:pt x="2040668" y="191435"/>
                  </a:cubicBezTo>
                  <a:cubicBezTo>
                    <a:pt x="1848910" y="162425"/>
                    <a:pt x="1655321" y="147782"/>
                    <a:pt x="1461459" y="147625"/>
                  </a:cubicBezTo>
                  <a:cubicBezTo>
                    <a:pt x="1408061" y="147625"/>
                    <a:pt x="1354092" y="148794"/>
                    <a:pt x="1300837" y="150983"/>
                  </a:cubicBezTo>
                  <a:cubicBezTo>
                    <a:pt x="1177739" y="155618"/>
                    <a:pt x="1054939" y="166584"/>
                    <a:pt x="932928" y="183842"/>
                  </a:cubicBezTo>
                  <a:cubicBezTo>
                    <a:pt x="810083" y="201379"/>
                    <a:pt x="688259" y="225753"/>
                    <a:pt x="568022" y="256858"/>
                  </a:cubicBezTo>
                  <a:cubicBezTo>
                    <a:pt x="386369" y="303536"/>
                    <a:pt x="209474" y="367270"/>
                    <a:pt x="39597" y="447169"/>
                  </a:cubicBezTo>
                  <a:lnTo>
                    <a:pt x="0" y="467328"/>
                  </a:lnTo>
                  <a:lnTo>
                    <a:pt x="0" y="112255"/>
                  </a:lnTo>
                  <a:lnTo>
                    <a:pt x="79310" y="703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grpSp>
      <p:sp>
        <p:nvSpPr>
          <p:cNvPr id="6" name="Footer Placeholder 5">
            <a:extLst>
              <a:ext uri="{FF2B5EF4-FFF2-40B4-BE49-F238E27FC236}">
                <a16:creationId xmlns:a16="http://schemas.microsoft.com/office/drawing/2014/main" id="{C868432A-88F8-9563-656B-F1944A559052}"/>
              </a:ext>
            </a:extLst>
          </p:cNvPr>
          <p:cNvSpPr>
            <a:spLocks noGrp="1"/>
          </p:cNvSpPr>
          <p:nvPr>
            <p:ph type="ftr" sz="quarter" idx="11"/>
          </p:nvPr>
        </p:nvSpPr>
        <p:spPr/>
        <p:txBody>
          <a:bodyPr/>
          <a:lstStyle/>
          <a:p>
            <a:r>
              <a:rPr lang="en-IN"/>
              <a:t>GSCALE</a:t>
            </a:r>
            <a:endParaRPr lang="en-IN" dirty="0"/>
          </a:p>
        </p:txBody>
      </p:sp>
      <p:pic>
        <p:nvPicPr>
          <p:cNvPr id="9" name="Picture 8" descr="A blue circle with text and words&#10;&#10;Description automatically generated">
            <a:extLst>
              <a:ext uri="{FF2B5EF4-FFF2-40B4-BE49-F238E27FC236}">
                <a16:creationId xmlns:a16="http://schemas.microsoft.com/office/drawing/2014/main" id="{29E28FB6-3F7F-4DD7-7DFC-C627A14733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sp>
        <p:nvSpPr>
          <p:cNvPr id="5" name="Title 4">
            <a:extLst>
              <a:ext uri="{FF2B5EF4-FFF2-40B4-BE49-F238E27FC236}">
                <a16:creationId xmlns:a16="http://schemas.microsoft.com/office/drawing/2014/main" id="{F4F8AB1D-8C51-CB91-C955-CD6FD3EC70EC}"/>
              </a:ext>
            </a:extLst>
          </p:cNvPr>
          <p:cNvSpPr>
            <a:spLocks noGrp="1"/>
          </p:cNvSpPr>
          <p:nvPr>
            <p:ph type="title"/>
          </p:nvPr>
        </p:nvSpPr>
        <p:spPr>
          <a:xfrm>
            <a:off x="1625497" y="1066476"/>
            <a:ext cx="8042378" cy="1029030"/>
          </a:xfrm>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Row Major vs Column Major Traversal </a:t>
            </a:r>
            <a:endParaRPr lang="en-IN" sz="2800" b="1" dirty="0">
              <a:latin typeface="Tahoma" panose="020B0604030504040204" pitchFamily="34" charset="0"/>
              <a:ea typeface="Tahoma" panose="020B0604030504040204" pitchFamily="34" charset="0"/>
              <a:cs typeface="Tahoma" panose="020B0604030504040204" pitchFamily="34" charset="0"/>
            </a:endParaRPr>
          </a:p>
        </p:txBody>
      </p:sp>
      <p:pic>
        <p:nvPicPr>
          <p:cNvPr id="17" name="Picture 16">
            <a:extLst>
              <a:ext uri="{FF2B5EF4-FFF2-40B4-BE49-F238E27FC236}">
                <a16:creationId xmlns:a16="http://schemas.microsoft.com/office/drawing/2014/main" id="{F529730E-46AB-CC6F-52E8-2281DAB5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6" name="TextBox 15">
            <a:extLst>
              <a:ext uri="{FF2B5EF4-FFF2-40B4-BE49-F238E27FC236}">
                <a16:creationId xmlns:a16="http://schemas.microsoft.com/office/drawing/2014/main" id="{294C5707-C08B-2947-068B-FD7AB31723C9}"/>
              </a:ext>
            </a:extLst>
          </p:cNvPr>
          <p:cNvSpPr txBox="1"/>
          <p:nvPr/>
        </p:nvSpPr>
        <p:spPr>
          <a:xfrm>
            <a:off x="1633093" y="2126059"/>
            <a:ext cx="9315451" cy="1477328"/>
          </a:xfrm>
          <a:prstGeom prst="rect">
            <a:avLst/>
          </a:prstGeom>
          <a:noFill/>
        </p:spPr>
        <p:txBody>
          <a:bodyPr wrap="square">
            <a:spAutoFit/>
          </a:bodyPr>
          <a:lstStyle/>
          <a:p>
            <a:r>
              <a:rPr lang="en-US" dirty="0">
                <a:solidFill>
                  <a:srgbClr val="000000"/>
                </a:solidFill>
                <a:latin typeface="Consolas" panose="020B0609020204030204" pitchFamily="49" charset="0"/>
              </a:rPr>
              <a:t>for (int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0;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rows;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for (int j = 0; j &lt; cols; </a:t>
            </a:r>
            <a:r>
              <a:rPr lang="en-US" dirty="0" err="1">
                <a:solidFill>
                  <a:srgbClr val="000000"/>
                </a:solidFill>
                <a:latin typeface="Consolas" panose="020B0609020204030204" pitchFamily="49" charset="0"/>
              </a:rPr>
              <a:t>j++</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printf</a:t>
            </a:r>
            <a:r>
              <a:rPr lang="en-US" dirty="0">
                <a:solidFill>
                  <a:srgbClr val="000000"/>
                </a:solidFill>
                <a:latin typeface="Consolas" panose="020B0609020204030204" pitchFamily="49" charset="0"/>
              </a:rPr>
              <a:t>("%d ", A[</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][j]);   </a:t>
            </a:r>
            <a:r>
              <a:rPr lang="en-US" dirty="0">
                <a:solidFill>
                  <a:srgbClr val="FF0000"/>
                </a:solidFill>
                <a:latin typeface="Consolas" panose="020B0609020204030204" pitchFamily="49" charset="0"/>
              </a:rPr>
              <a:t>// Visit element row-wise</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p:txBody>
      </p:sp>
      <p:sp>
        <p:nvSpPr>
          <p:cNvPr id="4" name="TextBox 3">
            <a:extLst>
              <a:ext uri="{FF2B5EF4-FFF2-40B4-BE49-F238E27FC236}">
                <a16:creationId xmlns:a16="http://schemas.microsoft.com/office/drawing/2014/main" id="{A5814F5B-02FF-9E41-428B-2A4F2346609B}"/>
              </a:ext>
            </a:extLst>
          </p:cNvPr>
          <p:cNvSpPr txBox="1"/>
          <p:nvPr/>
        </p:nvSpPr>
        <p:spPr>
          <a:xfrm>
            <a:off x="1633092" y="4089987"/>
            <a:ext cx="9415907" cy="1477328"/>
          </a:xfrm>
          <a:prstGeom prst="rect">
            <a:avLst/>
          </a:prstGeom>
          <a:noFill/>
        </p:spPr>
        <p:txBody>
          <a:bodyPr wrap="square">
            <a:spAutoFit/>
          </a:bodyPr>
          <a:lstStyle/>
          <a:p>
            <a:r>
              <a:rPr lang="en-IN" dirty="0">
                <a:latin typeface="Consolas" panose="020B0609020204030204" pitchFamily="49" charset="0"/>
              </a:rPr>
              <a:t>for (int j = 0; j &lt; cols; </a:t>
            </a:r>
            <a:r>
              <a:rPr lang="en-IN" dirty="0" err="1">
                <a:latin typeface="Consolas" panose="020B0609020204030204" pitchFamily="49" charset="0"/>
              </a:rPr>
              <a:t>j++</a:t>
            </a:r>
            <a:r>
              <a:rPr lang="en-IN" dirty="0">
                <a:latin typeface="Consolas" panose="020B0609020204030204" pitchFamily="49" charset="0"/>
              </a:rPr>
              <a:t>) {</a:t>
            </a:r>
          </a:p>
          <a:p>
            <a:r>
              <a:rPr lang="en-IN" dirty="0">
                <a:latin typeface="Consolas" panose="020B0609020204030204" pitchFamily="49" charset="0"/>
              </a:rPr>
              <a:t>    for (int </a:t>
            </a:r>
            <a:r>
              <a:rPr lang="en-IN" dirty="0" err="1">
                <a:latin typeface="Consolas" panose="020B0609020204030204" pitchFamily="49" charset="0"/>
              </a:rPr>
              <a:t>i</a:t>
            </a:r>
            <a:r>
              <a:rPr lang="en-IN" dirty="0">
                <a:latin typeface="Consolas" panose="020B0609020204030204" pitchFamily="49" charset="0"/>
              </a:rPr>
              <a:t> = 0; </a:t>
            </a:r>
            <a:r>
              <a:rPr lang="en-IN" dirty="0" err="1">
                <a:latin typeface="Consolas" panose="020B0609020204030204" pitchFamily="49" charset="0"/>
              </a:rPr>
              <a:t>i</a:t>
            </a:r>
            <a:r>
              <a:rPr lang="en-IN" dirty="0">
                <a:latin typeface="Consolas" panose="020B0609020204030204" pitchFamily="49" charset="0"/>
              </a:rPr>
              <a:t> &lt; rows; </a:t>
            </a:r>
            <a:r>
              <a:rPr lang="en-IN" dirty="0" err="1">
                <a:latin typeface="Consolas" panose="020B0609020204030204" pitchFamily="49" charset="0"/>
              </a:rPr>
              <a:t>i</a:t>
            </a:r>
            <a:r>
              <a:rPr lang="en-IN" dirty="0">
                <a:latin typeface="Consolas" panose="020B0609020204030204" pitchFamily="49" charset="0"/>
              </a:rPr>
              <a:t>++) {</a:t>
            </a:r>
          </a:p>
          <a:p>
            <a:r>
              <a:rPr lang="en-IN" dirty="0">
                <a:latin typeface="Consolas" panose="020B0609020204030204" pitchFamily="49" charset="0"/>
              </a:rPr>
              <a:t>        </a:t>
            </a:r>
            <a:r>
              <a:rPr lang="en-IN" dirty="0" err="1">
                <a:latin typeface="Consolas" panose="020B0609020204030204" pitchFamily="49" charset="0"/>
              </a:rPr>
              <a:t>printf</a:t>
            </a:r>
            <a:r>
              <a:rPr lang="en-IN" dirty="0">
                <a:latin typeface="Consolas" panose="020B0609020204030204" pitchFamily="49" charset="0"/>
              </a:rPr>
              <a:t>("%d ", A[</a:t>
            </a:r>
            <a:r>
              <a:rPr lang="en-IN" dirty="0" err="1">
                <a:latin typeface="Consolas" panose="020B0609020204030204" pitchFamily="49" charset="0"/>
              </a:rPr>
              <a:t>i</a:t>
            </a:r>
            <a:r>
              <a:rPr lang="en-IN" dirty="0">
                <a:latin typeface="Consolas" panose="020B0609020204030204" pitchFamily="49" charset="0"/>
              </a:rPr>
              <a:t>][j]);   </a:t>
            </a:r>
            <a:r>
              <a:rPr lang="en-IN" dirty="0">
                <a:solidFill>
                  <a:srgbClr val="FF0000"/>
                </a:solidFill>
                <a:latin typeface="Consolas" panose="020B0609020204030204" pitchFamily="49" charset="0"/>
              </a:rPr>
              <a:t>// Visit element column-wise</a:t>
            </a:r>
          </a:p>
          <a:p>
            <a:r>
              <a:rPr lang="en-IN" dirty="0">
                <a:latin typeface="Consolas" panose="020B0609020204030204" pitchFamily="49" charset="0"/>
              </a:rPr>
              <a:t>    }</a:t>
            </a:r>
          </a:p>
          <a:p>
            <a:r>
              <a:rPr lang="en-IN" dirty="0">
                <a:latin typeface="Consolas" panose="020B0609020204030204" pitchFamily="49" charset="0"/>
              </a:rPr>
              <a:t>}</a:t>
            </a:r>
          </a:p>
        </p:txBody>
      </p:sp>
      <p:sp>
        <p:nvSpPr>
          <p:cNvPr id="18" name="Slide Number Placeholder 17">
            <a:extLst>
              <a:ext uri="{FF2B5EF4-FFF2-40B4-BE49-F238E27FC236}">
                <a16:creationId xmlns:a16="http://schemas.microsoft.com/office/drawing/2014/main" id="{013923BC-245A-763B-AC5B-5E05EF4F77BE}"/>
              </a:ext>
            </a:extLst>
          </p:cNvPr>
          <p:cNvSpPr>
            <a:spLocks noGrp="1"/>
          </p:cNvSpPr>
          <p:nvPr>
            <p:ph type="sldNum" sz="quarter" idx="12"/>
          </p:nvPr>
        </p:nvSpPr>
        <p:spPr/>
        <p:txBody>
          <a:bodyPr/>
          <a:lstStyle/>
          <a:p>
            <a:fld id="{26510230-8DD5-4BA5-AB2D-CA30FC08F9D7}" type="slidenum">
              <a:rPr lang="en-IN" smtClean="0"/>
              <a:t>16</a:t>
            </a:fld>
            <a:endParaRPr lang="en-IN"/>
          </a:p>
        </p:txBody>
      </p:sp>
    </p:spTree>
    <p:extLst>
      <p:ext uri="{BB962C8B-B14F-4D97-AF65-F5344CB8AC3E}">
        <p14:creationId xmlns:p14="http://schemas.microsoft.com/office/powerpoint/2010/main" val="412381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EADF94-4EB0-736F-86B5-0975D41EB1A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292E6D-CD89-AD27-B292-8AD3C29EC8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72511C3-AF41-5FE1-575D-A2FB515002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423049" cy="6858001"/>
            <a:chOff x="0" y="0"/>
            <a:chExt cx="6423049" cy="6858001"/>
          </a:xfrm>
        </p:grpSpPr>
        <p:sp>
          <p:nvSpPr>
            <p:cNvPr id="11" name="Freeform: Shape 10">
              <a:extLst>
                <a:ext uri="{FF2B5EF4-FFF2-40B4-BE49-F238E27FC236}">
                  <a16:creationId xmlns:a16="http://schemas.microsoft.com/office/drawing/2014/main" id="{F8B12AF3-603B-D586-AEE5-1F3BCDBF5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18714" cy="6858000"/>
            </a:xfrm>
            <a:custGeom>
              <a:avLst/>
              <a:gdLst>
                <a:gd name="connsiteX0" fmla="*/ 0 w 6018714"/>
                <a:gd name="connsiteY0" fmla="*/ 6499477 h 6858000"/>
                <a:gd name="connsiteX1" fmla="*/ 248639 w 6018714"/>
                <a:gd name="connsiteY1" fmla="*/ 6701197 h 6858000"/>
                <a:gd name="connsiteX2" fmla="*/ 392359 w 6018714"/>
                <a:gd name="connsiteY2" fmla="*/ 6814935 h 6858000"/>
                <a:gd name="connsiteX3" fmla="*/ 448656 w 6018714"/>
                <a:gd name="connsiteY3" fmla="*/ 6858000 h 6858000"/>
                <a:gd name="connsiteX4" fmla="*/ 0 w 6018714"/>
                <a:gd name="connsiteY4" fmla="*/ 6858000 h 6858000"/>
                <a:gd name="connsiteX5" fmla="*/ 998246 w 6018714"/>
                <a:gd name="connsiteY5" fmla="*/ 0 h 6858000"/>
                <a:gd name="connsiteX6" fmla="*/ 1984114 w 6018714"/>
                <a:gd name="connsiteY6" fmla="*/ 0 h 6858000"/>
                <a:gd name="connsiteX7" fmla="*/ 2011390 w 6018714"/>
                <a:gd name="connsiteY7" fmla="*/ 2333 h 6858000"/>
                <a:gd name="connsiteX8" fmla="*/ 4182319 w 6018714"/>
                <a:gd name="connsiteY8" fmla="*/ 838030 h 6858000"/>
                <a:gd name="connsiteX9" fmla="*/ 4785565 w 6018714"/>
                <a:gd name="connsiteY9" fmla="*/ 1338564 h 6858000"/>
                <a:gd name="connsiteX10" fmla="*/ 5695308 w 6018714"/>
                <a:gd name="connsiteY10" fmla="*/ 2616232 h 6858000"/>
                <a:gd name="connsiteX11" fmla="*/ 5937944 w 6018714"/>
                <a:gd name="connsiteY11" fmla="*/ 3368583 h 6858000"/>
                <a:gd name="connsiteX12" fmla="*/ 6018677 w 6018714"/>
                <a:gd name="connsiteY12" fmla="*/ 4153681 h 6858000"/>
                <a:gd name="connsiteX13" fmla="*/ 5990165 w 6018714"/>
                <a:gd name="connsiteY13" fmla="*/ 4557147 h 6858000"/>
                <a:gd name="connsiteX14" fmla="*/ 5982312 w 6018714"/>
                <a:gd name="connsiteY14" fmla="*/ 4607451 h 6858000"/>
                <a:gd name="connsiteX15" fmla="*/ 5972856 w 6018714"/>
                <a:gd name="connsiteY15" fmla="*/ 4657609 h 6858000"/>
                <a:gd name="connsiteX16" fmla="*/ 5951328 w 6018714"/>
                <a:gd name="connsiteY16" fmla="*/ 4757628 h 6858000"/>
                <a:gd name="connsiteX17" fmla="*/ 5893141 w 6018714"/>
                <a:gd name="connsiteY17" fmla="*/ 4953827 h 6858000"/>
                <a:gd name="connsiteX18" fmla="*/ 5817644 w 6018714"/>
                <a:gd name="connsiteY18" fmla="*/ 5141915 h 6858000"/>
                <a:gd name="connsiteX19" fmla="*/ 5728909 w 6018714"/>
                <a:gd name="connsiteY19" fmla="*/ 5322626 h 6858000"/>
                <a:gd name="connsiteX20" fmla="*/ 5532095 w 6018714"/>
                <a:gd name="connsiteY20" fmla="*/ 5663839 h 6858000"/>
                <a:gd name="connsiteX21" fmla="*/ 5330043 w 6018714"/>
                <a:gd name="connsiteY21" fmla="*/ 5988236 h 6858000"/>
                <a:gd name="connsiteX22" fmla="*/ 5232580 w 6018714"/>
                <a:gd name="connsiteY22" fmla="*/ 6146081 h 6858000"/>
                <a:gd name="connsiteX23" fmla="*/ 5183269 w 6018714"/>
                <a:gd name="connsiteY23" fmla="*/ 6227660 h 6858000"/>
                <a:gd name="connsiteX24" fmla="*/ 5131628 w 6018714"/>
                <a:gd name="connsiteY24" fmla="*/ 6311451 h 6858000"/>
                <a:gd name="connsiteX25" fmla="*/ 4910811 w 6018714"/>
                <a:gd name="connsiteY25" fmla="*/ 6641009 h 6858000"/>
                <a:gd name="connsiteX26" fmla="*/ 4788885 w 6018714"/>
                <a:gd name="connsiteY26" fmla="*/ 6800448 h 6858000"/>
                <a:gd name="connsiteX27" fmla="*/ 4739213 w 6018714"/>
                <a:gd name="connsiteY27" fmla="*/ 6858000 h 6858000"/>
                <a:gd name="connsiteX28" fmla="*/ 3950454 w 6018714"/>
                <a:gd name="connsiteY28" fmla="*/ 6858000 h 6858000"/>
                <a:gd name="connsiteX29" fmla="*/ 4012997 w 6018714"/>
                <a:gd name="connsiteY29" fmla="*/ 6806378 h 6858000"/>
                <a:gd name="connsiteX30" fmla="*/ 4268871 w 6018714"/>
                <a:gd name="connsiteY30" fmla="*/ 6566512 h 6858000"/>
                <a:gd name="connsiteX31" fmla="*/ 4750072 w 6018714"/>
                <a:gd name="connsiteY31" fmla="*/ 6033375 h 6858000"/>
                <a:gd name="connsiteX32" fmla="*/ 4806075 w 6018714"/>
                <a:gd name="connsiteY32" fmla="*/ 5961092 h 6858000"/>
                <a:gd name="connsiteX33" fmla="*/ 4863244 w 6018714"/>
                <a:gd name="connsiteY33" fmla="*/ 5885856 h 6858000"/>
                <a:gd name="connsiteX34" fmla="*/ 4982235 w 6018714"/>
                <a:gd name="connsiteY34" fmla="*/ 5732288 h 6858000"/>
                <a:gd name="connsiteX35" fmla="*/ 5221526 w 6018714"/>
                <a:gd name="connsiteY35" fmla="*/ 5438135 h 6858000"/>
                <a:gd name="connsiteX36" fmla="*/ 5442633 w 6018714"/>
                <a:gd name="connsiteY36" fmla="*/ 5146193 h 6858000"/>
                <a:gd name="connsiteX37" fmla="*/ 5538350 w 6018714"/>
                <a:gd name="connsiteY37" fmla="*/ 4995133 h 6858000"/>
                <a:gd name="connsiteX38" fmla="*/ 5621702 w 6018714"/>
                <a:gd name="connsiteY38" fmla="*/ 4839205 h 6858000"/>
                <a:gd name="connsiteX39" fmla="*/ 5741275 w 6018714"/>
                <a:gd name="connsiteY39" fmla="*/ 4507728 h 6858000"/>
                <a:gd name="connsiteX40" fmla="*/ 5781714 w 6018714"/>
                <a:gd name="connsiteY40" fmla="*/ 4153681 h 6858000"/>
                <a:gd name="connsiteX41" fmla="*/ 5685706 w 6018714"/>
                <a:gd name="connsiteY41" fmla="*/ 3428918 h 6858000"/>
                <a:gd name="connsiteX42" fmla="*/ 5422122 w 6018714"/>
                <a:gd name="connsiteY42" fmla="*/ 2750328 h 6858000"/>
                <a:gd name="connsiteX43" fmla="*/ 5033730 w 6018714"/>
                <a:gd name="connsiteY43" fmla="*/ 2136204 h 6858000"/>
                <a:gd name="connsiteX44" fmla="*/ 4542784 w 6018714"/>
                <a:gd name="connsiteY44" fmla="*/ 1601886 h 6858000"/>
                <a:gd name="connsiteX45" fmla="*/ 2668605 w 6018714"/>
                <a:gd name="connsiteY45" fmla="*/ 539746 h 6858000"/>
                <a:gd name="connsiteX46" fmla="*/ 1965570 w 6018714"/>
                <a:gd name="connsiteY46" fmla="*/ 389865 h 6858000"/>
                <a:gd name="connsiteX47" fmla="*/ 1249006 w 6018714"/>
                <a:gd name="connsiteY47" fmla="*/ 363461 h 6858000"/>
                <a:gd name="connsiteX48" fmla="*/ 542188 w 6018714"/>
                <a:gd name="connsiteY48" fmla="*/ 465544 h 6858000"/>
                <a:gd name="connsiteX49" fmla="*/ 37349 w 6018714"/>
                <a:gd name="connsiteY49" fmla="*/ 636266 h 6858000"/>
                <a:gd name="connsiteX50" fmla="*/ 0 w 6018714"/>
                <a:gd name="connsiteY50" fmla="*/ 653785 h 6858000"/>
                <a:gd name="connsiteX51" fmla="*/ 0 w 6018714"/>
                <a:gd name="connsiteY51" fmla="*/ 255198 h 6858000"/>
                <a:gd name="connsiteX52" fmla="*/ 167136 w 6018714"/>
                <a:gd name="connsiteY52" fmla="*/ 188295 h 6858000"/>
                <a:gd name="connsiteX53" fmla="*/ 451417 w 6018714"/>
                <a:gd name="connsiteY53" fmla="*/ 101466 h 6858000"/>
                <a:gd name="connsiteX54" fmla="*/ 836914 w 6018714"/>
                <a:gd name="connsiteY54" fmla="*/ 21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18714" h="6858000">
                  <a:moveTo>
                    <a:pt x="0" y="6499477"/>
                  </a:moveTo>
                  <a:lnTo>
                    <a:pt x="248639" y="6701197"/>
                  </a:lnTo>
                  <a:cubicBezTo>
                    <a:pt x="296496" y="6739700"/>
                    <a:pt x="344500" y="6777613"/>
                    <a:pt x="392359" y="6814935"/>
                  </a:cubicBezTo>
                  <a:lnTo>
                    <a:pt x="448656" y="6858000"/>
                  </a:lnTo>
                  <a:lnTo>
                    <a:pt x="0" y="6858000"/>
                  </a:lnTo>
                  <a:close/>
                  <a:moveTo>
                    <a:pt x="998246" y="0"/>
                  </a:moveTo>
                  <a:lnTo>
                    <a:pt x="1984114" y="0"/>
                  </a:lnTo>
                  <a:lnTo>
                    <a:pt x="2011390" y="2333"/>
                  </a:lnTo>
                  <a:cubicBezTo>
                    <a:pt x="2791770" y="95667"/>
                    <a:pt x="3537428" y="382707"/>
                    <a:pt x="4182319" y="838030"/>
                  </a:cubicBezTo>
                  <a:cubicBezTo>
                    <a:pt x="4396386" y="988089"/>
                    <a:pt x="4598134" y="1155477"/>
                    <a:pt x="4785565" y="1338564"/>
                  </a:cubicBezTo>
                  <a:cubicBezTo>
                    <a:pt x="5159266" y="1705003"/>
                    <a:pt x="5477110" y="2135318"/>
                    <a:pt x="5695308" y="2616232"/>
                  </a:cubicBezTo>
                  <a:cubicBezTo>
                    <a:pt x="5803975" y="2856910"/>
                    <a:pt x="5885376" y="3109302"/>
                    <a:pt x="5937944" y="3368583"/>
                  </a:cubicBezTo>
                  <a:cubicBezTo>
                    <a:pt x="5990936" y="3626845"/>
                    <a:pt x="6017985" y="3889887"/>
                    <a:pt x="6018677" y="4153681"/>
                  </a:cubicBezTo>
                  <a:cubicBezTo>
                    <a:pt x="6019393" y="4288706"/>
                    <a:pt x="6009862" y="4423598"/>
                    <a:pt x="5990165" y="4557147"/>
                  </a:cubicBezTo>
                  <a:lnTo>
                    <a:pt x="5982312" y="4607451"/>
                  </a:lnTo>
                  <a:lnTo>
                    <a:pt x="5972856" y="4657609"/>
                  </a:lnTo>
                  <a:cubicBezTo>
                    <a:pt x="5966601" y="4691096"/>
                    <a:pt x="5959037" y="4724287"/>
                    <a:pt x="5951328" y="4757628"/>
                  </a:cubicBezTo>
                  <a:cubicBezTo>
                    <a:pt x="5934889" y="4823863"/>
                    <a:pt x="5915834" y="4890100"/>
                    <a:pt x="5893141" y="4953827"/>
                  </a:cubicBezTo>
                  <a:cubicBezTo>
                    <a:pt x="5870448" y="5017556"/>
                    <a:pt x="5845282" y="5080252"/>
                    <a:pt x="5817644" y="5141915"/>
                  </a:cubicBezTo>
                  <a:cubicBezTo>
                    <a:pt x="5790005" y="5203578"/>
                    <a:pt x="5760040" y="5263619"/>
                    <a:pt x="5728909" y="5322626"/>
                  </a:cubicBezTo>
                  <a:cubicBezTo>
                    <a:pt x="5666505" y="5440642"/>
                    <a:pt x="5599591" y="5553937"/>
                    <a:pt x="5532095" y="5663839"/>
                  </a:cubicBezTo>
                  <a:lnTo>
                    <a:pt x="5330043" y="5988236"/>
                  </a:lnTo>
                  <a:cubicBezTo>
                    <a:pt x="5297022" y="6041195"/>
                    <a:pt x="5264148" y="6093565"/>
                    <a:pt x="5232580" y="6146081"/>
                  </a:cubicBezTo>
                  <a:lnTo>
                    <a:pt x="5183269" y="6227660"/>
                  </a:lnTo>
                  <a:cubicBezTo>
                    <a:pt x="5166103" y="6255541"/>
                    <a:pt x="5149375" y="6283717"/>
                    <a:pt x="5131628" y="6311451"/>
                  </a:cubicBezTo>
                  <a:cubicBezTo>
                    <a:pt x="5062676" y="6423417"/>
                    <a:pt x="4988635" y="6533174"/>
                    <a:pt x="4910811" y="6641009"/>
                  </a:cubicBezTo>
                  <a:cubicBezTo>
                    <a:pt x="4871725" y="6695377"/>
                    <a:pt x="4831064" y="6748547"/>
                    <a:pt x="4788885" y="6800448"/>
                  </a:cubicBezTo>
                  <a:lnTo>
                    <a:pt x="4739213" y="6858000"/>
                  </a:lnTo>
                  <a:lnTo>
                    <a:pt x="3950454" y="6858000"/>
                  </a:lnTo>
                  <a:lnTo>
                    <a:pt x="4012997" y="6806378"/>
                  </a:lnTo>
                  <a:cubicBezTo>
                    <a:pt x="4100089" y="6729374"/>
                    <a:pt x="4185375" y="6649419"/>
                    <a:pt x="4268871" y="6566512"/>
                  </a:cubicBezTo>
                  <a:cubicBezTo>
                    <a:pt x="4439315" y="6398398"/>
                    <a:pt x="4599980" y="6220387"/>
                    <a:pt x="4750072" y="6033375"/>
                  </a:cubicBezTo>
                  <a:cubicBezTo>
                    <a:pt x="4769418" y="6009920"/>
                    <a:pt x="4787311" y="5985138"/>
                    <a:pt x="4806075" y="5961092"/>
                  </a:cubicBezTo>
                  <a:lnTo>
                    <a:pt x="4863244" y="5885856"/>
                  </a:lnTo>
                  <a:cubicBezTo>
                    <a:pt x="4902520" y="5833635"/>
                    <a:pt x="4942184" y="5782445"/>
                    <a:pt x="4982235" y="5732288"/>
                  </a:cubicBezTo>
                  <a:cubicBezTo>
                    <a:pt x="5061513" y="5631533"/>
                    <a:pt x="5143556" y="5534760"/>
                    <a:pt x="5221526" y="5438135"/>
                  </a:cubicBezTo>
                  <a:cubicBezTo>
                    <a:pt x="5299495" y="5341509"/>
                    <a:pt x="5374846" y="5245326"/>
                    <a:pt x="5442633" y="5146193"/>
                  </a:cubicBezTo>
                  <a:cubicBezTo>
                    <a:pt x="5476091" y="5096480"/>
                    <a:pt x="5508530" y="5046176"/>
                    <a:pt x="5538350" y="4995133"/>
                  </a:cubicBezTo>
                  <a:cubicBezTo>
                    <a:pt x="5568171" y="4944091"/>
                    <a:pt x="5596245" y="4892164"/>
                    <a:pt x="5621702" y="4839205"/>
                  </a:cubicBezTo>
                  <a:cubicBezTo>
                    <a:pt x="5673203" y="4733405"/>
                    <a:pt x="5713291" y="4622262"/>
                    <a:pt x="5741275" y="4507728"/>
                  </a:cubicBezTo>
                  <a:cubicBezTo>
                    <a:pt x="5767878" y="4391630"/>
                    <a:pt x="5781445" y="4272861"/>
                    <a:pt x="5781714" y="4153681"/>
                  </a:cubicBezTo>
                  <a:cubicBezTo>
                    <a:pt x="5781640" y="3908842"/>
                    <a:pt x="5749352" y="3665096"/>
                    <a:pt x="5685706" y="3428918"/>
                  </a:cubicBezTo>
                  <a:cubicBezTo>
                    <a:pt x="5621295" y="3194067"/>
                    <a:pt x="5532959" y="2966636"/>
                    <a:pt x="5422122" y="2750328"/>
                  </a:cubicBezTo>
                  <a:cubicBezTo>
                    <a:pt x="5312356" y="2533473"/>
                    <a:pt x="5182293" y="2327817"/>
                    <a:pt x="5033730" y="2136204"/>
                  </a:cubicBezTo>
                  <a:cubicBezTo>
                    <a:pt x="4885345" y="1944281"/>
                    <a:pt x="4721094" y="1765530"/>
                    <a:pt x="4542784" y="1601886"/>
                  </a:cubicBezTo>
                  <a:cubicBezTo>
                    <a:pt x="4001273" y="1114380"/>
                    <a:pt x="3361806" y="751985"/>
                    <a:pt x="2668605" y="539746"/>
                  </a:cubicBezTo>
                  <a:cubicBezTo>
                    <a:pt x="2438667" y="470493"/>
                    <a:pt x="2203536" y="420366"/>
                    <a:pt x="1965570" y="389865"/>
                  </a:cubicBezTo>
                  <a:cubicBezTo>
                    <a:pt x="1727936" y="359890"/>
                    <a:pt x="1488166" y="351053"/>
                    <a:pt x="1249006" y="363461"/>
                  </a:cubicBezTo>
                  <a:cubicBezTo>
                    <a:pt x="1010718" y="374400"/>
                    <a:pt x="774017" y="408587"/>
                    <a:pt x="542188" y="465544"/>
                  </a:cubicBezTo>
                  <a:cubicBezTo>
                    <a:pt x="369418" y="508120"/>
                    <a:pt x="200552" y="565242"/>
                    <a:pt x="37349" y="636266"/>
                  </a:cubicBezTo>
                  <a:lnTo>
                    <a:pt x="0" y="653785"/>
                  </a:lnTo>
                  <a:lnTo>
                    <a:pt x="0" y="255198"/>
                  </a:lnTo>
                  <a:lnTo>
                    <a:pt x="167136" y="188295"/>
                  </a:lnTo>
                  <a:cubicBezTo>
                    <a:pt x="260597" y="155379"/>
                    <a:pt x="355437" y="126405"/>
                    <a:pt x="451417" y="101466"/>
                  </a:cubicBezTo>
                  <a:cubicBezTo>
                    <a:pt x="578649" y="68513"/>
                    <a:pt x="707299" y="41799"/>
                    <a:pt x="836914" y="213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2" name="Freeform: Shape 11">
              <a:extLst>
                <a:ext uri="{FF2B5EF4-FFF2-40B4-BE49-F238E27FC236}">
                  <a16:creationId xmlns:a16="http://schemas.microsoft.com/office/drawing/2014/main" id="{681D5B66-E8C4-3D39-04F8-A9A037A3B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834"/>
              <a:ext cx="6015920" cy="6819166"/>
            </a:xfrm>
            <a:custGeom>
              <a:avLst/>
              <a:gdLst>
                <a:gd name="connsiteX0" fmla="*/ 0 w 6015920"/>
                <a:gd name="connsiteY0" fmla="*/ 6143989 h 6819166"/>
                <a:gd name="connsiteX1" fmla="*/ 134018 w 6015920"/>
                <a:gd name="connsiteY1" fmla="*/ 6248665 h 6819166"/>
                <a:gd name="connsiteX2" fmla="*/ 880799 w 6015920"/>
                <a:gd name="connsiteY2" fmla="*/ 6790482 h 6819166"/>
                <a:gd name="connsiteX3" fmla="*/ 929680 w 6015920"/>
                <a:gd name="connsiteY3" fmla="*/ 6819166 h 6819166"/>
                <a:gd name="connsiteX4" fmla="*/ 0 w 6015920"/>
                <a:gd name="connsiteY4" fmla="*/ 6819166 h 6819166"/>
                <a:gd name="connsiteX5" fmla="*/ 1408589 w 6015920"/>
                <a:gd name="connsiteY5" fmla="*/ 0 h 6819166"/>
                <a:gd name="connsiteX6" fmla="*/ 1409171 w 6015920"/>
                <a:gd name="connsiteY6" fmla="*/ 294 h 6819166"/>
                <a:gd name="connsiteX7" fmla="*/ 6015920 w 6015920"/>
                <a:gd name="connsiteY7" fmla="*/ 4129828 h 6819166"/>
                <a:gd name="connsiteX8" fmla="*/ 5101088 w 6015920"/>
                <a:gd name="connsiteY8" fmla="*/ 6096419 h 6819166"/>
                <a:gd name="connsiteX9" fmla="*/ 4546786 w 6015920"/>
                <a:gd name="connsiteY9" fmla="*/ 6797679 h 6819166"/>
                <a:gd name="connsiteX10" fmla="*/ 4525032 w 6015920"/>
                <a:gd name="connsiteY10" fmla="*/ 6819166 h 6819166"/>
                <a:gd name="connsiteX11" fmla="*/ 3362009 w 6015920"/>
                <a:gd name="connsiteY11" fmla="*/ 6819166 h 6819166"/>
                <a:gd name="connsiteX12" fmla="*/ 3559506 w 6015920"/>
                <a:gd name="connsiteY12" fmla="*/ 6694254 h 6819166"/>
                <a:gd name="connsiteX13" fmla="*/ 4499295 w 6015920"/>
                <a:gd name="connsiteY13" fmla="*/ 5685109 h 6819166"/>
                <a:gd name="connsiteX14" fmla="*/ 4763752 w 6015920"/>
                <a:gd name="connsiteY14" fmla="*/ 5310428 h 6819166"/>
                <a:gd name="connsiteX15" fmla="*/ 5288592 w 6015920"/>
                <a:gd name="connsiteY15" fmla="*/ 4129828 h 6819166"/>
                <a:gd name="connsiteX16" fmla="*/ 4971477 w 6015920"/>
                <a:gd name="connsiteY16" fmla="*/ 2858526 h 6819166"/>
                <a:gd name="connsiteX17" fmla="*/ 4096938 w 6015920"/>
                <a:gd name="connsiteY17" fmla="*/ 1766138 h 6819166"/>
                <a:gd name="connsiteX18" fmla="*/ 2832696 w 6015920"/>
                <a:gd name="connsiteY18" fmla="*/ 1008719 h 6819166"/>
                <a:gd name="connsiteX19" fmla="*/ 1409171 w 6015920"/>
                <a:gd name="connsiteY19" fmla="*/ 732948 h 6819166"/>
                <a:gd name="connsiteX20" fmla="*/ 189877 w 6015920"/>
                <a:gd name="connsiteY20" fmla="*/ 989377 h 6819166"/>
                <a:gd name="connsiteX21" fmla="*/ 0 w 6015920"/>
                <a:gd name="connsiteY21" fmla="*/ 1091881 h 6819166"/>
                <a:gd name="connsiteX22" fmla="*/ 0 w 6015920"/>
                <a:gd name="connsiteY22" fmla="*/ 273645 h 6819166"/>
                <a:gd name="connsiteX23" fmla="*/ 53152 w 6015920"/>
                <a:gd name="connsiteY23" fmla="*/ 250589 h 6819166"/>
                <a:gd name="connsiteX24" fmla="*/ 1408589 w 6015920"/>
                <a:gd name="connsiteY24" fmla="*/ 0 h 681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15920" h="6819166">
                  <a:moveTo>
                    <a:pt x="0" y="6143989"/>
                  </a:moveTo>
                  <a:lnTo>
                    <a:pt x="134018" y="6248665"/>
                  </a:lnTo>
                  <a:cubicBezTo>
                    <a:pt x="404095" y="6461250"/>
                    <a:pt x="645672" y="6645215"/>
                    <a:pt x="880799" y="6790482"/>
                  </a:cubicBezTo>
                  <a:lnTo>
                    <a:pt x="929680" y="6819166"/>
                  </a:lnTo>
                  <a:lnTo>
                    <a:pt x="0" y="6819166"/>
                  </a:lnTo>
                  <a:close/>
                  <a:moveTo>
                    <a:pt x="1408589" y="0"/>
                  </a:moveTo>
                  <a:lnTo>
                    <a:pt x="1409171" y="294"/>
                  </a:lnTo>
                  <a:cubicBezTo>
                    <a:pt x="3696325" y="294"/>
                    <a:pt x="6015920" y="1849221"/>
                    <a:pt x="6015920" y="4129828"/>
                  </a:cubicBezTo>
                  <a:cubicBezTo>
                    <a:pt x="6015920" y="4985129"/>
                    <a:pt x="5545048" y="5437324"/>
                    <a:pt x="5101088" y="6096419"/>
                  </a:cubicBezTo>
                  <a:cubicBezTo>
                    <a:pt x="4927721" y="6353993"/>
                    <a:pt x="4744312" y="6588925"/>
                    <a:pt x="4546786" y="6797679"/>
                  </a:cubicBezTo>
                  <a:lnTo>
                    <a:pt x="4525032" y="6819166"/>
                  </a:lnTo>
                  <a:lnTo>
                    <a:pt x="3362009" y="6819166"/>
                  </a:lnTo>
                  <a:lnTo>
                    <a:pt x="3559506" y="6694254"/>
                  </a:lnTo>
                  <a:cubicBezTo>
                    <a:pt x="3895644" y="6458563"/>
                    <a:pt x="4202210" y="6126161"/>
                    <a:pt x="4499295" y="5685109"/>
                  </a:cubicBezTo>
                  <a:cubicBezTo>
                    <a:pt x="4589775" y="5550592"/>
                    <a:pt x="4678218" y="5428532"/>
                    <a:pt x="4763752" y="5310428"/>
                  </a:cubicBezTo>
                  <a:cubicBezTo>
                    <a:pt x="5118251" y="4820868"/>
                    <a:pt x="5288592" y="4566198"/>
                    <a:pt x="5288592" y="4129828"/>
                  </a:cubicBezTo>
                  <a:cubicBezTo>
                    <a:pt x="5288592" y="3696828"/>
                    <a:pt x="5181966" y="3269106"/>
                    <a:pt x="4971477" y="2858526"/>
                  </a:cubicBezTo>
                  <a:cubicBezTo>
                    <a:pt x="4765643" y="2456885"/>
                    <a:pt x="4471366" y="2089240"/>
                    <a:pt x="4096938" y="1766138"/>
                  </a:cubicBezTo>
                  <a:cubicBezTo>
                    <a:pt x="3720910" y="1443697"/>
                    <a:pt x="3293474" y="1187604"/>
                    <a:pt x="2832696" y="1008719"/>
                  </a:cubicBezTo>
                  <a:cubicBezTo>
                    <a:pt x="2360806" y="825703"/>
                    <a:pt x="1881933" y="732948"/>
                    <a:pt x="1409171" y="732948"/>
                  </a:cubicBezTo>
                  <a:cubicBezTo>
                    <a:pt x="963609" y="732948"/>
                    <a:pt x="553251" y="819255"/>
                    <a:pt x="189877" y="989377"/>
                  </a:cubicBezTo>
                  <a:lnTo>
                    <a:pt x="0" y="1091881"/>
                  </a:lnTo>
                  <a:lnTo>
                    <a:pt x="0" y="273645"/>
                  </a:lnTo>
                  <a:lnTo>
                    <a:pt x="53152" y="250589"/>
                  </a:lnTo>
                  <a:cubicBezTo>
                    <a:pt x="457881" y="88474"/>
                    <a:pt x="911201" y="0"/>
                    <a:pt x="1408589"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3" name="Freeform: Shape 12">
              <a:extLst>
                <a:ext uri="{FF2B5EF4-FFF2-40B4-BE49-F238E27FC236}">
                  <a16:creationId xmlns:a16="http://schemas.microsoft.com/office/drawing/2014/main" id="{796074EA-1C36-1D53-1729-80E10F57A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9880"/>
              <a:ext cx="5997097" cy="6768121"/>
            </a:xfrm>
            <a:custGeom>
              <a:avLst/>
              <a:gdLst>
                <a:gd name="connsiteX0" fmla="*/ 0 w 5997097"/>
                <a:gd name="connsiteY0" fmla="*/ 5929955 h 6768121"/>
                <a:gd name="connsiteX1" fmla="*/ 204947 w 5997097"/>
                <a:gd name="connsiteY1" fmla="*/ 6088753 h 6768121"/>
                <a:gd name="connsiteX2" fmla="*/ 1135927 w 5997097"/>
                <a:gd name="connsiteY2" fmla="*/ 6730112 h 6768121"/>
                <a:gd name="connsiteX3" fmla="*/ 1219620 w 5997097"/>
                <a:gd name="connsiteY3" fmla="*/ 6768121 h 6768121"/>
                <a:gd name="connsiteX4" fmla="*/ 0 w 5997097"/>
                <a:gd name="connsiteY4" fmla="*/ 6768121 h 6768121"/>
                <a:gd name="connsiteX5" fmla="*/ 1389767 w 5997097"/>
                <a:gd name="connsiteY5" fmla="*/ 0 h 6768121"/>
                <a:gd name="connsiteX6" fmla="*/ 1390348 w 5997097"/>
                <a:gd name="connsiteY6" fmla="*/ 292 h 6768121"/>
                <a:gd name="connsiteX7" fmla="*/ 5997097 w 5997097"/>
                <a:gd name="connsiteY7" fmla="*/ 4099802 h 6768121"/>
                <a:gd name="connsiteX8" fmla="*/ 5082265 w 5997097"/>
                <a:gd name="connsiteY8" fmla="*/ 6052096 h 6768121"/>
                <a:gd name="connsiteX9" fmla="*/ 4527964 w 5997097"/>
                <a:gd name="connsiteY9" fmla="*/ 6748257 h 6768121"/>
                <a:gd name="connsiteX10" fmla="*/ 4507706 w 5997097"/>
                <a:gd name="connsiteY10" fmla="*/ 6768121 h 6768121"/>
                <a:gd name="connsiteX11" fmla="*/ 3011909 w 5997097"/>
                <a:gd name="connsiteY11" fmla="*/ 6768121 h 6768121"/>
                <a:gd name="connsiteX12" fmla="*/ 3041514 w 5997097"/>
                <a:gd name="connsiteY12" fmla="*/ 6756841 h 6768121"/>
                <a:gd name="connsiteX13" fmla="*/ 3339587 w 5997097"/>
                <a:gd name="connsiteY13" fmla="*/ 6603120 h 6768121"/>
                <a:gd name="connsiteX14" fmla="*/ 4359591 w 5997097"/>
                <a:gd name="connsiteY14" fmla="*/ 5561878 h 6768121"/>
                <a:gd name="connsiteX15" fmla="*/ 4626956 w 5997097"/>
                <a:gd name="connsiteY15" fmla="*/ 5185850 h 6768121"/>
                <a:gd name="connsiteX16" fmla="*/ 5124303 w 5997097"/>
                <a:gd name="connsiteY16" fmla="*/ 4099802 h 6768121"/>
                <a:gd name="connsiteX17" fmla="*/ 4823481 w 5997097"/>
                <a:gd name="connsiteY17" fmla="*/ 2904512 h 6768121"/>
                <a:gd name="connsiteX18" fmla="*/ 3983561 w 5997097"/>
                <a:gd name="connsiteY18" fmla="*/ 1863706 h 6768121"/>
                <a:gd name="connsiteX19" fmla="*/ 2761651 w 5997097"/>
                <a:gd name="connsiteY19" fmla="*/ 1136378 h 6768121"/>
                <a:gd name="connsiteX20" fmla="*/ 1390348 w 5997097"/>
                <a:gd name="connsiteY20" fmla="*/ 873085 h 6768121"/>
                <a:gd name="connsiteX21" fmla="*/ 232295 w 5997097"/>
                <a:gd name="connsiteY21" fmla="*/ 1114121 h 6768121"/>
                <a:gd name="connsiteX22" fmla="*/ 0 w 5997097"/>
                <a:gd name="connsiteY22" fmla="*/ 1238681 h 6768121"/>
                <a:gd name="connsiteX23" fmla="*/ 0 w 5997097"/>
                <a:gd name="connsiteY23" fmla="*/ 263550 h 6768121"/>
                <a:gd name="connsiteX24" fmla="*/ 34329 w 5997097"/>
                <a:gd name="connsiteY24" fmla="*/ 248767 h 6768121"/>
                <a:gd name="connsiteX25" fmla="*/ 1389767 w 5997097"/>
                <a:gd name="connsiteY25" fmla="*/ 0 h 676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7097" h="6768121">
                  <a:moveTo>
                    <a:pt x="0" y="5929955"/>
                  </a:moveTo>
                  <a:lnTo>
                    <a:pt x="204947" y="6088753"/>
                  </a:lnTo>
                  <a:cubicBezTo>
                    <a:pt x="536028" y="6347537"/>
                    <a:pt x="834815" y="6574463"/>
                    <a:pt x="1135927" y="6730112"/>
                  </a:cubicBezTo>
                  <a:lnTo>
                    <a:pt x="1219620" y="6768121"/>
                  </a:lnTo>
                  <a:lnTo>
                    <a:pt x="0" y="6768121"/>
                  </a:lnTo>
                  <a:close/>
                  <a:moveTo>
                    <a:pt x="1389767" y="0"/>
                  </a:moveTo>
                  <a:lnTo>
                    <a:pt x="1390348" y="292"/>
                  </a:lnTo>
                  <a:cubicBezTo>
                    <a:pt x="3677502" y="292"/>
                    <a:pt x="5997097" y="1835776"/>
                    <a:pt x="5997097" y="4099802"/>
                  </a:cubicBezTo>
                  <a:cubicBezTo>
                    <a:pt x="5997097" y="4948885"/>
                    <a:pt x="5526225" y="5397792"/>
                    <a:pt x="5082265" y="6052096"/>
                  </a:cubicBezTo>
                  <a:cubicBezTo>
                    <a:pt x="4908898" y="6307797"/>
                    <a:pt x="4725489" y="6541021"/>
                    <a:pt x="4527964" y="6748257"/>
                  </a:cubicBezTo>
                  <a:lnTo>
                    <a:pt x="4507706" y="6768121"/>
                  </a:lnTo>
                  <a:lnTo>
                    <a:pt x="3011909" y="6768121"/>
                  </a:lnTo>
                  <a:lnTo>
                    <a:pt x="3041514" y="6756841"/>
                  </a:lnTo>
                  <a:cubicBezTo>
                    <a:pt x="3144608" y="6713092"/>
                    <a:pt x="3243834" y="6661888"/>
                    <a:pt x="3339587" y="6603120"/>
                  </a:cubicBezTo>
                  <a:cubicBezTo>
                    <a:pt x="3700923" y="6381722"/>
                    <a:pt x="4034475" y="6041040"/>
                    <a:pt x="4359591" y="5561878"/>
                  </a:cubicBezTo>
                  <a:cubicBezTo>
                    <a:pt x="4451526" y="5426449"/>
                    <a:pt x="4540696" y="5304113"/>
                    <a:pt x="4626956" y="5185850"/>
                  </a:cubicBezTo>
                  <a:cubicBezTo>
                    <a:pt x="4972001" y="4713668"/>
                    <a:pt x="5124303" y="4488342"/>
                    <a:pt x="5124303" y="4099802"/>
                  </a:cubicBezTo>
                  <a:cubicBezTo>
                    <a:pt x="5124303" y="3693373"/>
                    <a:pt x="5022478" y="3291306"/>
                    <a:pt x="4823481" y="2904512"/>
                  </a:cubicBezTo>
                  <a:cubicBezTo>
                    <a:pt x="4628994" y="2527756"/>
                    <a:pt x="4338498" y="2167874"/>
                    <a:pt x="3983561" y="1863706"/>
                  </a:cubicBezTo>
                  <a:cubicBezTo>
                    <a:pt x="3620116" y="1554184"/>
                    <a:pt x="3207009" y="1308274"/>
                    <a:pt x="2761651" y="1136378"/>
                  </a:cubicBezTo>
                  <a:cubicBezTo>
                    <a:pt x="2312890" y="964438"/>
                    <a:pt x="1838235" y="873085"/>
                    <a:pt x="1390348" y="873085"/>
                  </a:cubicBezTo>
                  <a:cubicBezTo>
                    <a:pt x="966023" y="873085"/>
                    <a:pt x="576467" y="954255"/>
                    <a:pt x="232295" y="1114121"/>
                  </a:cubicBezTo>
                  <a:lnTo>
                    <a:pt x="0" y="1238681"/>
                  </a:lnTo>
                  <a:lnTo>
                    <a:pt x="0" y="263550"/>
                  </a:lnTo>
                  <a:lnTo>
                    <a:pt x="34329" y="248767"/>
                  </a:lnTo>
                  <a:cubicBezTo>
                    <a:pt x="439058" y="87831"/>
                    <a:pt x="892378" y="0"/>
                    <a:pt x="138976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4" name="Freeform: Shape 13">
              <a:extLst>
                <a:ext uri="{FF2B5EF4-FFF2-40B4-BE49-F238E27FC236}">
                  <a16:creationId xmlns:a16="http://schemas.microsoft.com/office/drawing/2014/main" id="{FA03DCC9-8713-F0C7-1816-932B81D40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423049" cy="6857275"/>
            </a:xfrm>
            <a:custGeom>
              <a:avLst/>
              <a:gdLst>
                <a:gd name="connsiteX0" fmla="*/ 3207935 w 6423049"/>
                <a:gd name="connsiteY0" fmla="*/ 0 h 6857275"/>
                <a:gd name="connsiteX1" fmla="*/ 6423049 w 6423049"/>
                <a:gd name="connsiteY1" fmla="*/ 0 h 6857275"/>
                <a:gd name="connsiteX2" fmla="*/ 6423049 w 6423049"/>
                <a:gd name="connsiteY2" fmla="*/ 6857275 h 6857275"/>
                <a:gd name="connsiteX3" fmla="*/ 5115455 w 6423049"/>
                <a:gd name="connsiteY3" fmla="*/ 6857275 h 6857275"/>
                <a:gd name="connsiteX4" fmla="*/ 5327016 w 6423049"/>
                <a:gd name="connsiteY4" fmla="*/ 6576778 h 6857275"/>
                <a:gd name="connsiteX5" fmla="*/ 6096492 w 6423049"/>
                <a:gd name="connsiteY5" fmla="*/ 4101445 h 6857275"/>
                <a:gd name="connsiteX6" fmla="*/ 3253269 w 6423049"/>
                <a:gd name="connsiteY6" fmla="*/ 15400 h 6857275"/>
                <a:gd name="connsiteX7" fmla="*/ 0 w 6423049"/>
                <a:gd name="connsiteY7" fmla="*/ 0 h 6857275"/>
                <a:gd name="connsiteX8" fmla="*/ 318887 w 6423049"/>
                <a:gd name="connsiteY8" fmla="*/ 0 h 6857275"/>
                <a:gd name="connsiteX9" fmla="*/ 273553 w 6423049"/>
                <a:gd name="connsiteY9" fmla="*/ 15400 h 6857275"/>
                <a:gd name="connsiteX10" fmla="*/ 76780 w 6423049"/>
                <a:gd name="connsiteY10" fmla="*/ 93287 h 6857275"/>
                <a:gd name="connsiteX11" fmla="*/ 0 w 6423049"/>
                <a:gd name="connsiteY11" fmla="*/ 128134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3049" h="6857275">
                  <a:moveTo>
                    <a:pt x="3207935" y="0"/>
                  </a:moveTo>
                  <a:lnTo>
                    <a:pt x="6423049" y="0"/>
                  </a:lnTo>
                  <a:lnTo>
                    <a:pt x="6423049" y="6857275"/>
                  </a:lnTo>
                  <a:lnTo>
                    <a:pt x="5115455" y="6857275"/>
                  </a:lnTo>
                  <a:lnTo>
                    <a:pt x="5327016" y="6576778"/>
                  </a:lnTo>
                  <a:cubicBezTo>
                    <a:pt x="5812196" y="5874153"/>
                    <a:pt x="6096492" y="5021129"/>
                    <a:pt x="6096492" y="4101445"/>
                  </a:cubicBezTo>
                  <a:cubicBezTo>
                    <a:pt x="6096492" y="2224539"/>
                    <a:pt x="4912418" y="625268"/>
                    <a:pt x="3253269" y="15400"/>
                  </a:cubicBezTo>
                  <a:close/>
                  <a:moveTo>
                    <a:pt x="0" y="0"/>
                  </a:moveTo>
                  <a:lnTo>
                    <a:pt x="318887" y="0"/>
                  </a:lnTo>
                  <a:lnTo>
                    <a:pt x="273553" y="15400"/>
                  </a:lnTo>
                  <a:cubicBezTo>
                    <a:pt x="207186" y="39794"/>
                    <a:pt x="141580" y="65772"/>
                    <a:pt x="76780" y="93287"/>
                  </a:cubicBezTo>
                  <a:lnTo>
                    <a:pt x="0" y="1281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5" name="Freeform: Shape 14">
              <a:extLst>
                <a:ext uri="{FF2B5EF4-FFF2-40B4-BE49-F238E27FC236}">
                  <a16:creationId xmlns:a16="http://schemas.microsoft.com/office/drawing/2014/main" id="{631254A7-001E-3A60-7761-E0FF6CC54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158587" cy="6857275"/>
            </a:xfrm>
            <a:custGeom>
              <a:avLst/>
              <a:gdLst>
                <a:gd name="connsiteX0" fmla="*/ 233278 w 6158587"/>
                <a:gd name="connsiteY0" fmla="*/ 0 h 6857275"/>
                <a:gd name="connsiteX1" fmla="*/ 3441063 w 6158587"/>
                <a:gd name="connsiteY1" fmla="*/ 0 h 6857275"/>
                <a:gd name="connsiteX2" fmla="*/ 3535825 w 6158587"/>
                <a:gd name="connsiteY2" fmla="*/ 38136 h 6857275"/>
                <a:gd name="connsiteX3" fmla="*/ 6158587 w 6158587"/>
                <a:gd name="connsiteY3" fmla="*/ 4076179 h 6857275"/>
                <a:gd name="connsiteX4" fmla="*/ 5573039 w 6158587"/>
                <a:gd name="connsiteY4" fmla="*/ 6283960 h 6857275"/>
                <a:gd name="connsiteX5" fmla="*/ 5222761 w 6158587"/>
                <a:gd name="connsiteY5" fmla="*/ 6804016 h 6857275"/>
                <a:gd name="connsiteX6" fmla="*/ 5179011 w 6158587"/>
                <a:gd name="connsiteY6" fmla="*/ 6857275 h 6857275"/>
                <a:gd name="connsiteX7" fmla="*/ 4477061 w 6158587"/>
                <a:gd name="connsiteY7" fmla="*/ 6857275 h 6857275"/>
                <a:gd name="connsiteX8" fmla="*/ 4532922 w 6158587"/>
                <a:gd name="connsiteY8" fmla="*/ 6798071 h 6857275"/>
                <a:gd name="connsiteX9" fmla="*/ 4660563 w 6158587"/>
                <a:gd name="connsiteY9" fmla="*/ 6651672 h 6857275"/>
                <a:gd name="connsiteX10" fmla="*/ 4772511 w 6158587"/>
                <a:gd name="connsiteY10" fmla="*/ 6513379 h 6857275"/>
                <a:gd name="connsiteX11" fmla="*/ 4781959 w 6158587"/>
                <a:gd name="connsiteY11" fmla="*/ 6501404 h 6857275"/>
                <a:gd name="connsiteX12" fmla="*/ 4800713 w 6158587"/>
                <a:gd name="connsiteY12" fmla="*/ 6476578 h 6857275"/>
                <a:gd name="connsiteX13" fmla="*/ 4897916 w 6158587"/>
                <a:gd name="connsiteY13" fmla="*/ 6345878 h 6857275"/>
                <a:gd name="connsiteX14" fmla="*/ 4953461 w 6158587"/>
                <a:gd name="connsiteY14" fmla="*/ 6268773 h 6857275"/>
                <a:gd name="connsiteX15" fmla="*/ 5015304 w 6158587"/>
                <a:gd name="connsiteY15" fmla="*/ 6182904 h 6857275"/>
                <a:gd name="connsiteX16" fmla="*/ 5136557 w 6158587"/>
                <a:gd name="connsiteY16" fmla="*/ 6021245 h 6857275"/>
                <a:gd name="connsiteX17" fmla="*/ 5232471 w 6158587"/>
                <a:gd name="connsiteY17" fmla="*/ 5895802 h 6857275"/>
                <a:gd name="connsiteX18" fmla="*/ 5377488 w 6158587"/>
                <a:gd name="connsiteY18" fmla="*/ 5704644 h 6857275"/>
                <a:gd name="connsiteX19" fmla="*/ 5492012 w 6158587"/>
                <a:gd name="connsiteY19" fmla="*/ 5545320 h 6857275"/>
                <a:gd name="connsiteX20" fmla="*/ 5598378 w 6158587"/>
                <a:gd name="connsiteY20" fmla="*/ 5383077 h 6857275"/>
                <a:gd name="connsiteX21" fmla="*/ 5694293 w 6158587"/>
                <a:gd name="connsiteY21" fmla="*/ 5215869 h 6857275"/>
                <a:gd name="connsiteX22" fmla="*/ 5726646 w 6158587"/>
                <a:gd name="connsiteY22" fmla="*/ 5151759 h 6857275"/>
                <a:gd name="connsiteX23" fmla="*/ 5736953 w 6158587"/>
                <a:gd name="connsiteY23" fmla="*/ 5130730 h 6857275"/>
                <a:gd name="connsiteX24" fmla="*/ 5748406 w 6158587"/>
                <a:gd name="connsiteY24" fmla="*/ 5105613 h 6857275"/>
                <a:gd name="connsiteX25" fmla="*/ 5775318 w 6158587"/>
                <a:gd name="connsiteY25" fmla="*/ 5043695 h 6857275"/>
                <a:gd name="connsiteX26" fmla="*/ 5887267 w 6158587"/>
                <a:gd name="connsiteY26" fmla="*/ 4677444 h 6857275"/>
                <a:gd name="connsiteX27" fmla="*/ 5925776 w 6158587"/>
                <a:gd name="connsiteY27" fmla="*/ 4291476 h 6857275"/>
                <a:gd name="connsiteX28" fmla="*/ 5837592 w 6158587"/>
                <a:gd name="connsiteY28" fmla="*/ 3514285 h 6857275"/>
                <a:gd name="connsiteX29" fmla="*/ 5728651 w 6158587"/>
                <a:gd name="connsiteY29" fmla="*/ 3139270 h 6857275"/>
                <a:gd name="connsiteX30" fmla="*/ 5728651 w 6158587"/>
                <a:gd name="connsiteY30" fmla="*/ 3138540 h 6857275"/>
                <a:gd name="connsiteX31" fmla="*/ 5707749 w 6158587"/>
                <a:gd name="connsiteY31" fmla="*/ 3080127 h 6857275"/>
                <a:gd name="connsiteX32" fmla="*/ 5695151 w 6158587"/>
                <a:gd name="connsiteY32" fmla="*/ 3046393 h 6857275"/>
                <a:gd name="connsiteX33" fmla="*/ 5662512 w 6158587"/>
                <a:gd name="connsiteY33" fmla="*/ 2963300 h 6857275"/>
                <a:gd name="connsiteX34" fmla="*/ 5659648 w 6158587"/>
                <a:gd name="connsiteY34" fmla="*/ 2956436 h 6857275"/>
                <a:gd name="connsiteX35" fmla="*/ 5641039 w 6158587"/>
                <a:gd name="connsiteY35" fmla="*/ 2911751 h 6857275"/>
                <a:gd name="connsiteX36" fmla="*/ 5621283 w 6158587"/>
                <a:gd name="connsiteY36" fmla="*/ 2867941 h 6857275"/>
                <a:gd name="connsiteX37" fmla="*/ 5581056 w 6158587"/>
                <a:gd name="connsiteY37" fmla="*/ 2780320 h 6857275"/>
                <a:gd name="connsiteX38" fmla="*/ 5397674 w 6158587"/>
                <a:gd name="connsiteY38" fmla="*/ 2438163 h 6857275"/>
                <a:gd name="connsiteX39" fmla="*/ 5182080 w 6158587"/>
                <a:gd name="connsiteY39" fmla="*/ 2116889 h 6857275"/>
                <a:gd name="connsiteX40" fmla="*/ 4676024 w 6158587"/>
                <a:gd name="connsiteY40" fmla="*/ 1540786 h 6857275"/>
                <a:gd name="connsiteX41" fmla="*/ 4391860 w 6158587"/>
                <a:gd name="connsiteY41" fmla="*/ 1286395 h 6857275"/>
                <a:gd name="connsiteX42" fmla="*/ 4318851 w 6158587"/>
                <a:gd name="connsiteY42" fmla="*/ 1226959 h 6857275"/>
                <a:gd name="connsiteX43" fmla="*/ 4306254 w 6158587"/>
                <a:gd name="connsiteY43" fmla="*/ 1216883 h 6857275"/>
                <a:gd name="connsiteX44" fmla="*/ 4244123 w 6158587"/>
                <a:gd name="connsiteY44" fmla="*/ 1168254 h 6857275"/>
                <a:gd name="connsiteX45" fmla="*/ 4092378 w 6158587"/>
                <a:gd name="connsiteY45" fmla="*/ 1055078 h 6857275"/>
                <a:gd name="connsiteX46" fmla="*/ 3449179 w 6158587"/>
                <a:gd name="connsiteY46" fmla="*/ 660348 h 6857275"/>
                <a:gd name="connsiteX47" fmla="*/ 3110758 w 6158587"/>
                <a:gd name="connsiteY47" fmla="*/ 500442 h 6857275"/>
                <a:gd name="connsiteX48" fmla="*/ 2762316 w 6158587"/>
                <a:gd name="connsiteY48" fmla="*/ 368135 h 6857275"/>
                <a:gd name="connsiteX49" fmla="*/ 2404426 w 6158587"/>
                <a:gd name="connsiteY49" fmla="*/ 264452 h 6857275"/>
                <a:gd name="connsiteX50" fmla="*/ 2040668 w 6158587"/>
                <a:gd name="connsiteY50" fmla="*/ 191435 h 6857275"/>
                <a:gd name="connsiteX51" fmla="*/ 1461459 w 6158587"/>
                <a:gd name="connsiteY51" fmla="*/ 147625 h 6857275"/>
                <a:gd name="connsiteX52" fmla="*/ 1300837 w 6158587"/>
                <a:gd name="connsiteY52" fmla="*/ 150983 h 6857275"/>
                <a:gd name="connsiteX53" fmla="*/ 932928 w 6158587"/>
                <a:gd name="connsiteY53" fmla="*/ 183842 h 6857275"/>
                <a:gd name="connsiteX54" fmla="*/ 568022 w 6158587"/>
                <a:gd name="connsiteY54" fmla="*/ 256858 h 6857275"/>
                <a:gd name="connsiteX55" fmla="*/ 39597 w 6158587"/>
                <a:gd name="connsiteY55" fmla="*/ 447169 h 6857275"/>
                <a:gd name="connsiteX56" fmla="*/ 0 w 6158587"/>
                <a:gd name="connsiteY56" fmla="*/ 467328 h 6857275"/>
                <a:gd name="connsiteX57" fmla="*/ 0 w 6158587"/>
                <a:gd name="connsiteY57" fmla="*/ 112255 h 6857275"/>
                <a:gd name="connsiteX58" fmla="*/ 79310 w 6158587"/>
                <a:gd name="connsiteY58" fmla="*/ 70390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158587" h="6857275">
                  <a:moveTo>
                    <a:pt x="233278" y="0"/>
                  </a:moveTo>
                  <a:lnTo>
                    <a:pt x="3441063" y="0"/>
                  </a:lnTo>
                  <a:lnTo>
                    <a:pt x="3535825" y="38136"/>
                  </a:lnTo>
                  <a:cubicBezTo>
                    <a:pt x="5077434" y="703644"/>
                    <a:pt x="6158926" y="2261149"/>
                    <a:pt x="6158587" y="4076179"/>
                  </a:cubicBezTo>
                  <a:cubicBezTo>
                    <a:pt x="6158441" y="4852011"/>
                    <a:pt x="5956378" y="5613884"/>
                    <a:pt x="5573039" y="6283960"/>
                  </a:cubicBezTo>
                  <a:cubicBezTo>
                    <a:pt x="5468266" y="6466229"/>
                    <a:pt x="5351134" y="6639962"/>
                    <a:pt x="5222761" y="6804016"/>
                  </a:cubicBezTo>
                  <a:lnTo>
                    <a:pt x="5179011" y="6857275"/>
                  </a:lnTo>
                  <a:lnTo>
                    <a:pt x="4477061" y="6857275"/>
                  </a:lnTo>
                  <a:lnTo>
                    <a:pt x="4532922" y="6798071"/>
                  </a:lnTo>
                  <a:cubicBezTo>
                    <a:pt x="4575851" y="6750793"/>
                    <a:pt x="4618547" y="6701908"/>
                    <a:pt x="4660563" y="6651672"/>
                  </a:cubicBezTo>
                  <a:cubicBezTo>
                    <a:pt x="4698786" y="6606693"/>
                    <a:pt x="4736294" y="6559232"/>
                    <a:pt x="4772511" y="6513379"/>
                  </a:cubicBezTo>
                  <a:lnTo>
                    <a:pt x="4781959" y="6501404"/>
                  </a:lnTo>
                  <a:lnTo>
                    <a:pt x="4800713" y="6476578"/>
                  </a:lnTo>
                  <a:cubicBezTo>
                    <a:pt x="4833067" y="6434082"/>
                    <a:pt x="4866565" y="6389979"/>
                    <a:pt x="4897916" y="6345878"/>
                  </a:cubicBezTo>
                  <a:cubicBezTo>
                    <a:pt x="4916097" y="6321199"/>
                    <a:pt x="4934277" y="6295788"/>
                    <a:pt x="4953461" y="6268773"/>
                  </a:cubicBezTo>
                  <a:cubicBezTo>
                    <a:pt x="4972643" y="6241756"/>
                    <a:pt x="4994547" y="6211234"/>
                    <a:pt x="5015304" y="6182904"/>
                  </a:cubicBezTo>
                  <a:cubicBezTo>
                    <a:pt x="5059253" y="6123177"/>
                    <a:pt x="5103202" y="6065201"/>
                    <a:pt x="5136557" y="6021245"/>
                  </a:cubicBezTo>
                  <a:cubicBezTo>
                    <a:pt x="5169913" y="5977289"/>
                    <a:pt x="5200977" y="5936836"/>
                    <a:pt x="5232471" y="5895802"/>
                  </a:cubicBezTo>
                  <a:cubicBezTo>
                    <a:pt x="5280429" y="5833299"/>
                    <a:pt x="5330104" y="5768607"/>
                    <a:pt x="5377488" y="5704644"/>
                  </a:cubicBezTo>
                  <a:cubicBezTo>
                    <a:pt x="5414708" y="5654117"/>
                    <a:pt x="5454220" y="5600229"/>
                    <a:pt x="5492012" y="5545320"/>
                  </a:cubicBezTo>
                  <a:cubicBezTo>
                    <a:pt x="5532669" y="5485739"/>
                    <a:pt x="5566453" y="5435067"/>
                    <a:pt x="5598378" y="5383077"/>
                  </a:cubicBezTo>
                  <a:cubicBezTo>
                    <a:pt x="5639177" y="5317217"/>
                    <a:pt x="5668668" y="5266250"/>
                    <a:pt x="5694293" y="5215869"/>
                  </a:cubicBezTo>
                  <a:cubicBezTo>
                    <a:pt x="5705458" y="5195133"/>
                    <a:pt x="5715765" y="5174104"/>
                    <a:pt x="5726646" y="5151759"/>
                  </a:cubicBezTo>
                  <a:lnTo>
                    <a:pt x="5736953" y="5130730"/>
                  </a:lnTo>
                  <a:cubicBezTo>
                    <a:pt x="5740675" y="5122261"/>
                    <a:pt x="5744540" y="5113938"/>
                    <a:pt x="5748406" y="5105613"/>
                  </a:cubicBezTo>
                  <a:cubicBezTo>
                    <a:pt x="5757997" y="5084293"/>
                    <a:pt x="5767159" y="5064140"/>
                    <a:pt x="5775318" y="5043695"/>
                  </a:cubicBezTo>
                  <a:cubicBezTo>
                    <a:pt x="5824718" y="4925802"/>
                    <a:pt x="5862228" y="4803091"/>
                    <a:pt x="5887267" y="4677444"/>
                  </a:cubicBezTo>
                  <a:cubicBezTo>
                    <a:pt x="5911983" y="4550307"/>
                    <a:pt x="5924876" y="4421080"/>
                    <a:pt x="5925776" y="4291476"/>
                  </a:cubicBezTo>
                  <a:cubicBezTo>
                    <a:pt x="5925724" y="4029813"/>
                    <a:pt x="5896133" y="3769041"/>
                    <a:pt x="5837592" y="3514285"/>
                  </a:cubicBezTo>
                  <a:cubicBezTo>
                    <a:pt x="5808496" y="3387220"/>
                    <a:pt x="5772120" y="3261997"/>
                    <a:pt x="5728651" y="3139270"/>
                  </a:cubicBezTo>
                  <a:lnTo>
                    <a:pt x="5728651" y="3138540"/>
                  </a:lnTo>
                  <a:cubicBezTo>
                    <a:pt x="5722351" y="3119409"/>
                    <a:pt x="5715193" y="3100717"/>
                    <a:pt x="5707749" y="3080127"/>
                  </a:cubicBezTo>
                  <a:cubicBezTo>
                    <a:pt x="5703455" y="3068883"/>
                    <a:pt x="5699302" y="3057637"/>
                    <a:pt x="5695151" y="3046393"/>
                  </a:cubicBezTo>
                  <a:cubicBezTo>
                    <a:pt x="5685131" y="3018793"/>
                    <a:pt x="5674107" y="2991778"/>
                    <a:pt x="5662512" y="2963300"/>
                  </a:cubicBezTo>
                  <a:lnTo>
                    <a:pt x="5659648" y="2956436"/>
                  </a:lnTo>
                  <a:lnTo>
                    <a:pt x="5641039" y="2911751"/>
                  </a:lnTo>
                  <a:lnTo>
                    <a:pt x="5621283" y="2867941"/>
                  </a:lnTo>
                  <a:cubicBezTo>
                    <a:pt x="5609687" y="2841362"/>
                    <a:pt x="5595944" y="2810548"/>
                    <a:pt x="5581056" y="2780320"/>
                  </a:cubicBezTo>
                  <a:cubicBezTo>
                    <a:pt x="5530665" y="2672839"/>
                    <a:pt x="5470683" y="2561270"/>
                    <a:pt x="5397674" y="2438163"/>
                  </a:cubicBezTo>
                  <a:cubicBezTo>
                    <a:pt x="5332395" y="2330974"/>
                    <a:pt x="5259814" y="2222909"/>
                    <a:pt x="5182080" y="2116889"/>
                  </a:cubicBezTo>
                  <a:cubicBezTo>
                    <a:pt x="5029667" y="1910602"/>
                    <a:pt x="4860375" y="1717880"/>
                    <a:pt x="4676024" y="1540786"/>
                  </a:cubicBezTo>
                  <a:cubicBezTo>
                    <a:pt x="4590130" y="1458131"/>
                    <a:pt x="4497795" y="1374893"/>
                    <a:pt x="4391860" y="1286395"/>
                  </a:cubicBezTo>
                  <a:cubicBezTo>
                    <a:pt x="4370530" y="1268433"/>
                    <a:pt x="4345334" y="1247404"/>
                    <a:pt x="4318851" y="1226959"/>
                  </a:cubicBezTo>
                  <a:lnTo>
                    <a:pt x="4306254" y="1216883"/>
                  </a:lnTo>
                  <a:cubicBezTo>
                    <a:pt x="4285925" y="1200673"/>
                    <a:pt x="4264880" y="1183880"/>
                    <a:pt x="4244123" y="1168254"/>
                  </a:cubicBezTo>
                  <a:cubicBezTo>
                    <a:pt x="4189438" y="1125467"/>
                    <a:pt x="4134322" y="1085307"/>
                    <a:pt x="4092378" y="1055078"/>
                  </a:cubicBezTo>
                  <a:cubicBezTo>
                    <a:pt x="3887264" y="908357"/>
                    <a:pt x="3672344" y="776461"/>
                    <a:pt x="3449179" y="660348"/>
                  </a:cubicBezTo>
                  <a:cubicBezTo>
                    <a:pt x="3338519" y="602958"/>
                    <a:pt x="3224710" y="549071"/>
                    <a:pt x="3110758" y="500442"/>
                  </a:cubicBezTo>
                  <a:cubicBezTo>
                    <a:pt x="2996806" y="451812"/>
                    <a:pt x="2879991" y="407565"/>
                    <a:pt x="2762316" y="368135"/>
                  </a:cubicBezTo>
                  <a:cubicBezTo>
                    <a:pt x="2649508" y="330312"/>
                    <a:pt x="2529403" y="295119"/>
                    <a:pt x="2404426" y="264452"/>
                  </a:cubicBezTo>
                  <a:cubicBezTo>
                    <a:pt x="2288900" y="236121"/>
                    <a:pt x="2166502" y="211733"/>
                    <a:pt x="2040668" y="191435"/>
                  </a:cubicBezTo>
                  <a:cubicBezTo>
                    <a:pt x="1848910" y="162425"/>
                    <a:pt x="1655321" y="147782"/>
                    <a:pt x="1461459" y="147625"/>
                  </a:cubicBezTo>
                  <a:cubicBezTo>
                    <a:pt x="1408061" y="147625"/>
                    <a:pt x="1354092" y="148794"/>
                    <a:pt x="1300837" y="150983"/>
                  </a:cubicBezTo>
                  <a:cubicBezTo>
                    <a:pt x="1177739" y="155618"/>
                    <a:pt x="1054939" y="166584"/>
                    <a:pt x="932928" y="183842"/>
                  </a:cubicBezTo>
                  <a:cubicBezTo>
                    <a:pt x="810083" y="201379"/>
                    <a:pt x="688259" y="225753"/>
                    <a:pt x="568022" y="256858"/>
                  </a:cubicBezTo>
                  <a:cubicBezTo>
                    <a:pt x="386369" y="303536"/>
                    <a:pt x="209474" y="367270"/>
                    <a:pt x="39597" y="447169"/>
                  </a:cubicBezTo>
                  <a:lnTo>
                    <a:pt x="0" y="467328"/>
                  </a:lnTo>
                  <a:lnTo>
                    <a:pt x="0" y="112255"/>
                  </a:lnTo>
                  <a:lnTo>
                    <a:pt x="79310" y="703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grpSp>
      <p:sp>
        <p:nvSpPr>
          <p:cNvPr id="6" name="Footer Placeholder 5">
            <a:extLst>
              <a:ext uri="{FF2B5EF4-FFF2-40B4-BE49-F238E27FC236}">
                <a16:creationId xmlns:a16="http://schemas.microsoft.com/office/drawing/2014/main" id="{27ADB977-342C-AE84-8345-A7EDA8602CEF}"/>
              </a:ext>
            </a:extLst>
          </p:cNvPr>
          <p:cNvSpPr>
            <a:spLocks noGrp="1"/>
          </p:cNvSpPr>
          <p:nvPr>
            <p:ph type="ftr" sz="quarter" idx="11"/>
          </p:nvPr>
        </p:nvSpPr>
        <p:spPr/>
        <p:txBody>
          <a:bodyPr/>
          <a:lstStyle/>
          <a:p>
            <a:r>
              <a:rPr lang="en-IN"/>
              <a:t>GSCALE</a:t>
            </a:r>
            <a:endParaRPr lang="en-IN" dirty="0"/>
          </a:p>
        </p:txBody>
      </p:sp>
      <p:pic>
        <p:nvPicPr>
          <p:cNvPr id="9" name="Picture 8" descr="A blue circle with text and words&#10;&#10;Description automatically generated">
            <a:extLst>
              <a:ext uri="{FF2B5EF4-FFF2-40B4-BE49-F238E27FC236}">
                <a16:creationId xmlns:a16="http://schemas.microsoft.com/office/drawing/2014/main" id="{73237970-61B2-762D-5DFB-6197A0175D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17" name="Picture 16">
            <a:extLst>
              <a:ext uri="{FF2B5EF4-FFF2-40B4-BE49-F238E27FC236}">
                <a16:creationId xmlns:a16="http://schemas.microsoft.com/office/drawing/2014/main" id="{CAE4334B-CF54-68BB-F295-6A1EF76EE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pic>
        <p:nvPicPr>
          <p:cNvPr id="19" name="Picture 18">
            <a:extLst>
              <a:ext uri="{FF2B5EF4-FFF2-40B4-BE49-F238E27FC236}">
                <a16:creationId xmlns:a16="http://schemas.microsoft.com/office/drawing/2014/main" id="{DC0AE76D-0FA9-E915-7234-B5D62A7373FA}"/>
              </a:ext>
            </a:extLst>
          </p:cNvPr>
          <p:cNvPicPr>
            <a:picLocks noChangeAspect="1"/>
          </p:cNvPicPr>
          <p:nvPr/>
        </p:nvPicPr>
        <p:blipFill>
          <a:blip r:embed="rId4"/>
          <a:stretch>
            <a:fillRect/>
          </a:stretch>
        </p:blipFill>
        <p:spPr>
          <a:xfrm>
            <a:off x="1761794" y="1651071"/>
            <a:ext cx="8822987" cy="4511898"/>
          </a:xfrm>
          <a:prstGeom prst="rect">
            <a:avLst/>
          </a:prstGeom>
        </p:spPr>
      </p:pic>
      <p:sp>
        <p:nvSpPr>
          <p:cNvPr id="20" name="Slide Number Placeholder 19">
            <a:extLst>
              <a:ext uri="{FF2B5EF4-FFF2-40B4-BE49-F238E27FC236}">
                <a16:creationId xmlns:a16="http://schemas.microsoft.com/office/drawing/2014/main" id="{916FC683-9532-C9E4-08EE-79551DE996CB}"/>
              </a:ext>
            </a:extLst>
          </p:cNvPr>
          <p:cNvSpPr>
            <a:spLocks noGrp="1"/>
          </p:cNvSpPr>
          <p:nvPr>
            <p:ph type="sldNum" sz="quarter" idx="12"/>
          </p:nvPr>
        </p:nvSpPr>
        <p:spPr/>
        <p:txBody>
          <a:bodyPr/>
          <a:lstStyle/>
          <a:p>
            <a:fld id="{26510230-8DD5-4BA5-AB2D-CA30FC08F9D7}" type="slidenum">
              <a:rPr lang="en-IN" smtClean="0"/>
              <a:t>17</a:t>
            </a:fld>
            <a:endParaRPr lang="en-IN"/>
          </a:p>
        </p:txBody>
      </p:sp>
    </p:spTree>
    <p:extLst>
      <p:ext uri="{BB962C8B-B14F-4D97-AF65-F5344CB8AC3E}">
        <p14:creationId xmlns:p14="http://schemas.microsoft.com/office/powerpoint/2010/main" val="644626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C6FAF-ACA3-4BC7-7285-91DEBFFA561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BEE70C8-A781-4BF7-217B-60E3456D55C0}"/>
              </a:ext>
            </a:extLst>
          </p:cNvPr>
          <p:cNvSpPr>
            <a:spLocks noGrp="1"/>
          </p:cNvSpPr>
          <p:nvPr>
            <p:ph type="ftr" sz="quarter" idx="11"/>
          </p:nvPr>
        </p:nvSpPr>
        <p:spPr/>
        <p:txBody>
          <a:bodyPr/>
          <a:lstStyle/>
          <a:p>
            <a:r>
              <a:rPr lang="en-IN"/>
              <a:t>GSCALE</a:t>
            </a:r>
          </a:p>
        </p:txBody>
      </p:sp>
      <p:pic>
        <p:nvPicPr>
          <p:cNvPr id="7" name="Picture 6" descr="A blue circle with text and words&#10;&#10;Description automatically generated">
            <a:extLst>
              <a:ext uri="{FF2B5EF4-FFF2-40B4-BE49-F238E27FC236}">
                <a16:creationId xmlns:a16="http://schemas.microsoft.com/office/drawing/2014/main" id="{7109D9A1-F3A9-B60E-F644-758BF6B79D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E8E11813-424E-1044-A511-F5073DA7E307}"/>
              </a:ext>
            </a:extLst>
          </p:cNvPr>
          <p:cNvSpPr txBox="1"/>
          <p:nvPr/>
        </p:nvSpPr>
        <p:spPr>
          <a:xfrm>
            <a:off x="822739" y="821384"/>
            <a:ext cx="10373193" cy="646331"/>
          </a:xfrm>
          <a:prstGeom prst="rect">
            <a:avLst/>
          </a:prstGeom>
          <a:noFill/>
        </p:spPr>
        <p:txBody>
          <a:bodyPr wrap="square">
            <a:spAutoFit/>
          </a:bodyPr>
          <a:lstStyle/>
          <a:p>
            <a:pPr marR="0" lvl="0" algn="ctr" defTabSz="457200" rtl="0" eaLnBrk="1" fontAlgn="auto" latinLnBrk="0" hangingPunct="1">
              <a:lnSpc>
                <a:spcPct val="100000"/>
              </a:lnSpc>
              <a:spcBef>
                <a:spcPct val="20000"/>
              </a:spcBef>
              <a:spcAft>
                <a:spcPts val="0"/>
              </a:spcAft>
              <a:buClrTx/>
              <a:buSzTx/>
              <a:tabLst/>
              <a:defRPr/>
            </a:pPr>
            <a:r>
              <a:rPr kumimoji="0" lang="en-US" sz="36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Post-Class </a:t>
            </a:r>
            <a:r>
              <a:rPr kumimoji="0" lang="en-US" sz="3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Assessment</a:t>
            </a:r>
          </a:p>
        </p:txBody>
      </p:sp>
      <p:sp>
        <p:nvSpPr>
          <p:cNvPr id="2" name="Rectangle 1">
            <a:extLst>
              <a:ext uri="{FF2B5EF4-FFF2-40B4-BE49-F238E27FC236}">
                <a16:creationId xmlns:a16="http://schemas.microsoft.com/office/drawing/2014/main" id="{7E3050F6-9AF1-47FD-09AF-9ACAA5464224}"/>
              </a:ext>
            </a:extLst>
          </p:cNvPr>
          <p:cNvSpPr/>
          <p:nvPr/>
        </p:nvSpPr>
        <p:spPr>
          <a:xfrm>
            <a:off x="10648330" y="1095420"/>
            <a:ext cx="1176692" cy="369332"/>
          </a:xfrm>
          <a:prstGeom prst="rect">
            <a:avLst/>
          </a:prstGeom>
        </p:spPr>
        <p:txBody>
          <a:bodyPr wrap="square">
            <a:spAutoFit/>
          </a:bodyPr>
          <a:lstStyle/>
          <a:p>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[2-mins]</a:t>
            </a:r>
            <a:endParaRPr lang="en-US" dirty="0"/>
          </a:p>
        </p:txBody>
      </p:sp>
      <p:pic>
        <p:nvPicPr>
          <p:cNvPr id="8" name="Picture 7">
            <a:extLst>
              <a:ext uri="{FF2B5EF4-FFF2-40B4-BE49-F238E27FC236}">
                <a16:creationId xmlns:a16="http://schemas.microsoft.com/office/drawing/2014/main" id="{5F12D9D8-3FDD-0C49-3A22-290A9D12E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90402"/>
            <a:ext cx="3795634" cy="740238"/>
          </a:xfrm>
          <a:prstGeom prst="rect">
            <a:avLst/>
          </a:prstGeom>
        </p:spPr>
      </p:pic>
      <p:pic>
        <p:nvPicPr>
          <p:cNvPr id="9" name="Picture 8" descr="A qr code on a white background&#10;&#10;AI-generated content may be incorrect.">
            <a:extLst>
              <a:ext uri="{FF2B5EF4-FFF2-40B4-BE49-F238E27FC236}">
                <a16:creationId xmlns:a16="http://schemas.microsoft.com/office/drawing/2014/main" id="{EBA953CD-740E-1720-4ADB-EA0303839D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6610" y="2009775"/>
            <a:ext cx="2838450" cy="2838450"/>
          </a:xfrm>
          <a:prstGeom prst="rect">
            <a:avLst/>
          </a:prstGeom>
        </p:spPr>
      </p:pic>
      <p:sp>
        <p:nvSpPr>
          <p:cNvPr id="14" name="TextBox 13">
            <a:extLst>
              <a:ext uri="{FF2B5EF4-FFF2-40B4-BE49-F238E27FC236}">
                <a16:creationId xmlns:a16="http://schemas.microsoft.com/office/drawing/2014/main" id="{39584F2C-5CBA-5D40-4071-4E6B16CD77FF}"/>
              </a:ext>
            </a:extLst>
          </p:cNvPr>
          <p:cNvSpPr txBox="1"/>
          <p:nvPr/>
        </p:nvSpPr>
        <p:spPr>
          <a:xfrm>
            <a:off x="4979753" y="2374945"/>
            <a:ext cx="6094378" cy="369332"/>
          </a:xfrm>
          <a:prstGeom prst="rect">
            <a:avLst/>
          </a:prstGeom>
          <a:noFill/>
        </p:spPr>
        <p:txBody>
          <a:bodyPr wrap="square">
            <a:spAutoFit/>
          </a:bodyPr>
          <a:lstStyle/>
          <a:p>
            <a:r>
              <a:rPr lang="en-IN" dirty="0">
                <a:hlinkClick r:id="rId5"/>
              </a:rPr>
              <a:t>https://app.wooflash.com/moodle/Q3OA6WUY</a:t>
            </a:r>
            <a:r>
              <a:rPr lang="en-IN" dirty="0"/>
              <a:t> </a:t>
            </a:r>
          </a:p>
        </p:txBody>
      </p:sp>
      <p:sp>
        <p:nvSpPr>
          <p:cNvPr id="16" name="TextBox 15">
            <a:extLst>
              <a:ext uri="{FF2B5EF4-FFF2-40B4-BE49-F238E27FC236}">
                <a16:creationId xmlns:a16="http://schemas.microsoft.com/office/drawing/2014/main" id="{41CCDC37-E531-FB74-1CB2-A5C8AD7CA5EA}"/>
              </a:ext>
            </a:extLst>
          </p:cNvPr>
          <p:cNvSpPr txBox="1"/>
          <p:nvPr/>
        </p:nvSpPr>
        <p:spPr>
          <a:xfrm>
            <a:off x="4979753" y="3167875"/>
            <a:ext cx="3686175" cy="369332"/>
          </a:xfrm>
          <a:prstGeom prst="rect">
            <a:avLst/>
          </a:prstGeom>
          <a:noFill/>
        </p:spPr>
        <p:txBody>
          <a:bodyPr wrap="square">
            <a:spAutoFit/>
          </a:bodyPr>
          <a:lstStyle/>
          <a:p>
            <a:r>
              <a:rPr lang="en-IN" dirty="0" err="1"/>
              <a:t>Wooflash</a:t>
            </a:r>
            <a:r>
              <a:rPr lang="en-IN" dirty="0"/>
              <a:t> Code: Q3OA6WUY</a:t>
            </a:r>
          </a:p>
        </p:txBody>
      </p:sp>
      <p:sp>
        <p:nvSpPr>
          <p:cNvPr id="18" name="TextBox 17">
            <a:extLst>
              <a:ext uri="{FF2B5EF4-FFF2-40B4-BE49-F238E27FC236}">
                <a16:creationId xmlns:a16="http://schemas.microsoft.com/office/drawing/2014/main" id="{34238C29-4C14-8C2F-67AA-5E096A77181B}"/>
              </a:ext>
            </a:extLst>
          </p:cNvPr>
          <p:cNvSpPr txBox="1"/>
          <p:nvPr/>
        </p:nvSpPr>
        <p:spPr>
          <a:xfrm>
            <a:off x="4978131" y="3969182"/>
            <a:ext cx="6096000" cy="369332"/>
          </a:xfrm>
          <a:prstGeom prst="rect">
            <a:avLst/>
          </a:prstGeom>
          <a:noFill/>
        </p:spPr>
        <p:txBody>
          <a:bodyPr wrap="square">
            <a:spAutoFit/>
          </a:bodyPr>
          <a:lstStyle/>
          <a:p>
            <a:r>
              <a:rPr lang="en-IN" dirty="0"/>
              <a:t>Join the link and Participate in Post-class Assessment</a:t>
            </a:r>
          </a:p>
        </p:txBody>
      </p:sp>
      <p:sp>
        <p:nvSpPr>
          <p:cNvPr id="4" name="Slide Number Placeholder 3">
            <a:extLst>
              <a:ext uri="{FF2B5EF4-FFF2-40B4-BE49-F238E27FC236}">
                <a16:creationId xmlns:a16="http://schemas.microsoft.com/office/drawing/2014/main" id="{692CDCB1-27C4-8239-6779-7EC621C8C03B}"/>
              </a:ext>
            </a:extLst>
          </p:cNvPr>
          <p:cNvSpPr>
            <a:spLocks noGrp="1"/>
          </p:cNvSpPr>
          <p:nvPr>
            <p:ph type="sldNum" sz="quarter" idx="12"/>
          </p:nvPr>
        </p:nvSpPr>
        <p:spPr/>
        <p:txBody>
          <a:bodyPr/>
          <a:lstStyle/>
          <a:p>
            <a:fld id="{26510230-8DD5-4BA5-AB2D-CA30FC08F9D7}" type="slidenum">
              <a:rPr lang="en-IN" smtClean="0"/>
              <a:t>18</a:t>
            </a:fld>
            <a:endParaRPr lang="en-IN"/>
          </a:p>
        </p:txBody>
      </p:sp>
    </p:spTree>
    <p:extLst>
      <p:ext uri="{BB962C8B-B14F-4D97-AF65-F5344CB8AC3E}">
        <p14:creationId xmlns:p14="http://schemas.microsoft.com/office/powerpoint/2010/main" val="3783259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GSCALE</a:t>
            </a:r>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C79E5FE6-2AEA-FD10-96D6-84ECB84793BD}"/>
              </a:ext>
            </a:extLst>
          </p:cNvPr>
          <p:cNvSpPr txBox="1"/>
          <p:nvPr/>
        </p:nvSpPr>
        <p:spPr>
          <a:xfrm>
            <a:off x="822739" y="821384"/>
            <a:ext cx="10373193" cy="646331"/>
          </a:xfrm>
          <a:prstGeom prst="rect">
            <a:avLst/>
          </a:prstGeom>
          <a:noFill/>
        </p:spPr>
        <p:txBody>
          <a:bodyPr wrap="square">
            <a:spAutoFit/>
          </a:bodyPr>
          <a:lstStyle/>
          <a:p>
            <a:pPr marR="0" lvl="0" algn="ctr" defTabSz="457200" rtl="0" eaLnBrk="1" fontAlgn="auto" latinLnBrk="0" hangingPunct="1">
              <a:lnSpc>
                <a:spcPct val="100000"/>
              </a:lnSpc>
              <a:spcBef>
                <a:spcPct val="20000"/>
              </a:spcBef>
              <a:spcAft>
                <a:spcPts val="0"/>
              </a:spcAft>
              <a:buClrTx/>
              <a:buSzTx/>
              <a:tabLst/>
              <a:defRPr/>
            </a:pPr>
            <a:r>
              <a:rPr kumimoji="0" lang="en-US" sz="3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Summary</a:t>
            </a:r>
          </a:p>
        </p:txBody>
      </p:sp>
      <p:sp>
        <p:nvSpPr>
          <p:cNvPr id="2" name="Rectangle 1"/>
          <p:cNvSpPr/>
          <p:nvPr/>
        </p:nvSpPr>
        <p:spPr>
          <a:xfrm>
            <a:off x="10671589" y="1051486"/>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[1-mins]</a:t>
            </a:r>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pic>
        <p:nvPicPr>
          <p:cNvPr id="4" name="Picture 3">
            <a:extLst>
              <a:ext uri="{FF2B5EF4-FFF2-40B4-BE49-F238E27FC236}">
                <a16:creationId xmlns:a16="http://schemas.microsoft.com/office/drawing/2014/main" id="{9AF74F7A-6489-738B-D3DF-3C0E1A63570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494" b="95262" l="5993" r="95256">
                        <a14:foregroundMark x1="51061" y1="3741" x2="29588" y2="6484"/>
                        <a14:foregroundMark x1="29588" y1="6484" x2="48190" y2="16708"/>
                        <a14:foregroundMark x1="48190" y1="16708" x2="62172" y2="14464"/>
                        <a14:foregroundMark x1="62172" y1="14464" x2="53808" y2="998"/>
                        <a14:foregroundMark x1="53808" y1="998" x2="46941" y2="2494"/>
                        <a14:foregroundMark x1="46941" y1="2494" x2="44320" y2="5237"/>
                        <a14:foregroundMark x1="10112" y1="43641" x2="5119" y2="56858"/>
                        <a14:foregroundMark x1="5119" y1="56858" x2="5993" y2="72818"/>
                        <a14:foregroundMark x1="5993" y1="72818" x2="31211" y2="75561"/>
                        <a14:foregroundMark x1="31211" y1="75561" x2="48190" y2="63092"/>
                        <a14:foregroundMark x1="48190" y1="63092" x2="32834" y2="46883"/>
                        <a14:foregroundMark x1="32834" y1="46883" x2="16854" y2="48628"/>
                        <a14:foregroundMark x1="9488" y1="80299" x2="2622" y2="87032"/>
                        <a14:foregroundMark x1="2622" y1="87032" x2="30212" y2="95511"/>
                        <a14:foregroundMark x1="30212" y1="95511" x2="39201" y2="89027"/>
                        <a14:foregroundMark x1="39201" y1="89027" x2="18102" y2="81297"/>
                        <a14:foregroundMark x1="18102" y1="81297" x2="6742" y2="88030"/>
                        <a14:foregroundMark x1="85643" y1="42394" x2="67041" y2="41646"/>
                        <a14:foregroundMark x1="67041" y1="41646" x2="48689" y2="59601"/>
                        <a14:foregroundMark x1="48689" y1="59601" x2="63546" y2="81796"/>
                        <a14:foregroundMark x1="63546" y1="81796" x2="87016" y2="75561"/>
                        <a14:foregroundMark x1="87016" y1="75561" x2="94632" y2="65586"/>
                        <a14:foregroundMark x1="94632" y1="65586" x2="90762" y2="45137"/>
                        <a14:foregroundMark x1="90762" y1="45137" x2="71161" y2="40399"/>
                        <a14:foregroundMark x1="96754" y1="57606" x2="89638" y2="58105"/>
                        <a14:foregroundMark x1="89638" y1="58105" x2="94132" y2="68828"/>
                        <a14:foregroundMark x1="94132" y1="68828" x2="97878" y2="61845"/>
                        <a14:foregroundMark x1="97878" y1="61845" x2="95256" y2="49875"/>
                        <a14:foregroundMark x1="95256" y1="49875" x2="94132" y2="51122"/>
                        <a14:backgroundMark x1="91386" y1="10973" x2="91386" y2="10973"/>
                        <a14:backgroundMark x1="91386" y1="10973" x2="91386" y2="10973"/>
                        <a14:backgroundMark x1="91386" y1="10973" x2="91386" y2="10973"/>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rcRect l="2981" t="-1741" r="202" b="1"/>
          <a:stretch>
            <a:fillRect/>
          </a:stretch>
        </p:blipFill>
        <p:spPr>
          <a:xfrm>
            <a:off x="1152103" y="1810687"/>
            <a:ext cx="4390304" cy="2309644"/>
          </a:xfrm>
          <a:prstGeom prst="rect">
            <a:avLst/>
          </a:prstGeom>
        </p:spPr>
      </p:pic>
      <p:pic>
        <p:nvPicPr>
          <p:cNvPr id="6" name="Picture 5" descr="A comparison of columns and numbers&#10;&#10;AI-generated content may be incorrect.">
            <a:extLst>
              <a:ext uri="{FF2B5EF4-FFF2-40B4-BE49-F238E27FC236}">
                <a16:creationId xmlns:a16="http://schemas.microsoft.com/office/drawing/2014/main" id="{026AC1CB-1C7D-81C1-19D7-1F95159A91C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680952" y="3840998"/>
            <a:ext cx="5672847" cy="1933442"/>
          </a:xfrm>
          <a:prstGeom prst="rect">
            <a:avLst/>
          </a:prstGeom>
        </p:spPr>
      </p:pic>
      <p:sp>
        <p:nvSpPr>
          <p:cNvPr id="9" name="Slide Number Placeholder 8">
            <a:extLst>
              <a:ext uri="{FF2B5EF4-FFF2-40B4-BE49-F238E27FC236}">
                <a16:creationId xmlns:a16="http://schemas.microsoft.com/office/drawing/2014/main" id="{CF6C4DF4-A630-33E0-C990-56FD7247DCB7}"/>
              </a:ext>
            </a:extLst>
          </p:cNvPr>
          <p:cNvSpPr>
            <a:spLocks noGrp="1"/>
          </p:cNvSpPr>
          <p:nvPr>
            <p:ph type="sldNum" sz="quarter" idx="12"/>
          </p:nvPr>
        </p:nvSpPr>
        <p:spPr/>
        <p:txBody>
          <a:bodyPr/>
          <a:lstStyle/>
          <a:p>
            <a:fld id="{26510230-8DD5-4BA5-AB2D-CA30FC08F9D7}" type="slidenum">
              <a:rPr lang="en-IN" smtClean="0"/>
              <a:t>19</a:t>
            </a:fld>
            <a:endParaRPr lang="en-IN"/>
          </a:p>
        </p:txBody>
      </p:sp>
    </p:spTree>
    <p:extLst>
      <p:ext uri="{BB962C8B-B14F-4D97-AF65-F5344CB8AC3E}">
        <p14:creationId xmlns:p14="http://schemas.microsoft.com/office/powerpoint/2010/main" val="724998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GSCALE</a:t>
            </a:r>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C79E5FE6-2AEA-FD10-96D6-84ECB84793BD}"/>
              </a:ext>
            </a:extLst>
          </p:cNvPr>
          <p:cNvSpPr txBox="1"/>
          <p:nvPr/>
        </p:nvSpPr>
        <p:spPr>
          <a:xfrm>
            <a:off x="1014570" y="1039941"/>
            <a:ext cx="10810559" cy="523220"/>
          </a:xfrm>
          <a:prstGeom prst="rect">
            <a:avLst/>
          </a:prstGeom>
          <a:noFill/>
        </p:spPr>
        <p:txBody>
          <a:bodyPr wrap="square">
            <a:spAutoFit/>
          </a:bodyPr>
          <a:lstStyle/>
          <a:p>
            <a:pPr algn="ctr"/>
            <a:r>
              <a:rPr lang="en-US" sz="2800" b="1" dirty="0"/>
              <a:t>Review</a:t>
            </a:r>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pic>
        <p:nvPicPr>
          <p:cNvPr id="2" name="Picture 4">
            <a:extLst>
              <a:ext uri="{FF2B5EF4-FFF2-40B4-BE49-F238E27FC236}">
                <a16:creationId xmlns:a16="http://schemas.microsoft.com/office/drawing/2014/main" id="{F1CD21FB-10AF-1F88-3232-8B8452E787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847" t="30729" r="19180" b="22136"/>
          <a:stretch/>
        </p:blipFill>
        <p:spPr bwMode="auto">
          <a:xfrm>
            <a:off x="438150" y="1467715"/>
            <a:ext cx="59817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5">
            <a:extLst>
              <a:ext uri="{FF2B5EF4-FFF2-40B4-BE49-F238E27FC236}">
                <a16:creationId xmlns:a16="http://schemas.microsoft.com/office/drawing/2014/main" id="{797A6641-50B6-5B1E-878D-ACB242D165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4701" t="30208" r="17980" b="22657"/>
          <a:stretch/>
        </p:blipFill>
        <p:spPr bwMode="auto">
          <a:xfrm>
            <a:off x="6330420" y="3191740"/>
            <a:ext cx="5389854" cy="3018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a:extLst>
              <a:ext uri="{FF2B5EF4-FFF2-40B4-BE49-F238E27FC236}">
                <a16:creationId xmlns:a16="http://schemas.microsoft.com/office/drawing/2014/main" id="{E5271955-F7A3-109A-5889-C30AA24AF6E3}"/>
              </a:ext>
            </a:extLst>
          </p:cNvPr>
          <p:cNvSpPr>
            <a:spLocks noGrp="1"/>
          </p:cNvSpPr>
          <p:nvPr>
            <p:ph type="sldNum" sz="quarter" idx="12"/>
          </p:nvPr>
        </p:nvSpPr>
        <p:spPr/>
        <p:txBody>
          <a:bodyPr/>
          <a:lstStyle/>
          <a:p>
            <a:fld id="{26510230-8DD5-4BA5-AB2D-CA30FC08F9D7}" type="slidenum">
              <a:rPr lang="en-IN" smtClean="0"/>
              <a:t>2</a:t>
            </a:fld>
            <a:endParaRPr lang="en-IN"/>
          </a:p>
        </p:txBody>
      </p:sp>
    </p:spTree>
    <p:extLst>
      <p:ext uri="{BB962C8B-B14F-4D97-AF65-F5344CB8AC3E}">
        <p14:creationId xmlns:p14="http://schemas.microsoft.com/office/powerpoint/2010/main" val="2767214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018FB1-5AC0-A361-622A-D2F46CAE3097}"/>
              </a:ext>
            </a:extLst>
          </p:cNvPr>
          <p:cNvSpPr>
            <a:spLocks noGrp="1"/>
          </p:cNvSpPr>
          <p:nvPr>
            <p:ph type="ftr" sz="quarter" idx="11"/>
          </p:nvPr>
        </p:nvSpPr>
        <p:spPr>
          <a:xfrm>
            <a:off x="4038600" y="6356350"/>
            <a:ext cx="4114800" cy="365125"/>
          </a:xfrm>
        </p:spPr>
        <p:txBody>
          <a:bodyPr/>
          <a:lstStyle/>
          <a:p>
            <a:r>
              <a:rPr lang="en-IN"/>
              <a:t>GSCALE</a:t>
            </a:r>
          </a:p>
        </p:txBody>
      </p:sp>
      <p:pic>
        <p:nvPicPr>
          <p:cNvPr id="5" name="Picture 4" descr="A blue circle with text and words&#10;&#10;Description automatically generated">
            <a:extLst>
              <a:ext uri="{FF2B5EF4-FFF2-40B4-BE49-F238E27FC236}">
                <a16:creationId xmlns:a16="http://schemas.microsoft.com/office/drawing/2014/main" id="{3CA3EE49-A6F5-21CE-5CB2-E167474EB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8" name="Content Placeholder 17">
            <a:extLst>
              <a:ext uri="{FF2B5EF4-FFF2-40B4-BE49-F238E27FC236}">
                <a16:creationId xmlns:a16="http://schemas.microsoft.com/office/drawing/2014/main" id="{973C0F83-D21D-A99D-35A6-7A07FC92A3AA}"/>
              </a:ext>
            </a:extLst>
          </p:cNvPr>
          <p:cNvSpPr>
            <a:spLocks noGrp="1"/>
          </p:cNvSpPr>
          <p:nvPr>
            <p:ph idx="1"/>
          </p:nvPr>
        </p:nvSpPr>
        <p:spPr>
          <a:xfrm>
            <a:off x="375532" y="1076886"/>
            <a:ext cx="10820400" cy="5323913"/>
          </a:xfrm>
        </p:spPr>
        <p:txBody>
          <a:bodyPr/>
          <a:lstStyle/>
          <a:p>
            <a:pPr marL="0" indent="0" algn="just">
              <a:buNone/>
            </a:pPr>
            <a:r>
              <a:rPr lang="en-US" sz="3200" b="1" dirty="0">
                <a:latin typeface="Tahoma" panose="020B0604030504040204" pitchFamily="34" charset="0"/>
                <a:ea typeface="Tahoma" panose="020B0604030504040204" pitchFamily="34" charset="0"/>
                <a:cs typeface="Tahoma" panose="020B0604030504040204" pitchFamily="34" charset="0"/>
              </a:rPr>
              <a:t>Ensure attainment of LO’s in alignment to the learning activities: </a:t>
            </a:r>
          </a:p>
          <a:p>
            <a:pPr marL="0" indent="0" algn="just">
              <a:buNone/>
            </a:pPr>
            <a:endParaRPr lang="en-US" sz="3200" b="1"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10671589" y="1065923"/>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[2-mins]</a:t>
            </a:r>
          </a:p>
        </p:txBody>
      </p:sp>
      <p:graphicFrame>
        <p:nvGraphicFramePr>
          <p:cNvPr id="12" name="Title 1">
            <a:extLst>
              <a:ext uri="{FF2B5EF4-FFF2-40B4-BE49-F238E27FC236}">
                <a16:creationId xmlns:a16="http://schemas.microsoft.com/office/drawing/2014/main" id="{FBB5840F-85BE-5580-FDC6-C72FB2C1E292}"/>
              </a:ext>
            </a:extLst>
          </p:cNvPr>
          <p:cNvGraphicFramePr/>
          <p:nvPr>
            <p:extLst>
              <p:ext uri="{D42A27DB-BD31-4B8C-83A1-F6EECF244321}">
                <p14:modId xmlns:p14="http://schemas.microsoft.com/office/powerpoint/2010/main" val="1144965772"/>
              </p:ext>
            </p:extLst>
          </p:nvPr>
        </p:nvGraphicFramePr>
        <p:xfrm>
          <a:off x="297092" y="22857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E28D1CBC-4D12-D9B9-CD23-7747F5D3D7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6" name="Slide Number Placeholder 5">
            <a:extLst>
              <a:ext uri="{FF2B5EF4-FFF2-40B4-BE49-F238E27FC236}">
                <a16:creationId xmlns:a16="http://schemas.microsoft.com/office/drawing/2014/main" id="{A633C4F7-D65F-F3A3-C543-0A969DD49214}"/>
              </a:ext>
            </a:extLst>
          </p:cNvPr>
          <p:cNvSpPr>
            <a:spLocks noGrp="1"/>
          </p:cNvSpPr>
          <p:nvPr>
            <p:ph type="sldNum" sz="quarter" idx="12"/>
          </p:nvPr>
        </p:nvSpPr>
        <p:spPr/>
        <p:txBody>
          <a:bodyPr/>
          <a:lstStyle/>
          <a:p>
            <a:fld id="{26510230-8DD5-4BA5-AB2D-CA30FC08F9D7}" type="slidenum">
              <a:rPr lang="en-IN" smtClean="0"/>
              <a:t>20</a:t>
            </a:fld>
            <a:endParaRPr lang="en-IN"/>
          </a:p>
        </p:txBody>
      </p:sp>
    </p:spTree>
    <p:extLst>
      <p:ext uri="{BB962C8B-B14F-4D97-AF65-F5344CB8AC3E}">
        <p14:creationId xmlns:p14="http://schemas.microsoft.com/office/powerpoint/2010/main" val="3979080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AB91CCA-1BE5-F500-6FE3-9286107B8310}"/>
              </a:ext>
            </a:extLst>
          </p:cNvPr>
          <p:cNvSpPr>
            <a:spLocks noGrp="1"/>
          </p:cNvSpPr>
          <p:nvPr>
            <p:ph type="ftr" sz="quarter" idx="11"/>
          </p:nvPr>
        </p:nvSpPr>
        <p:spPr/>
        <p:txBody>
          <a:bodyPr/>
          <a:lstStyle/>
          <a:p>
            <a:r>
              <a:rPr lang="en-IN"/>
              <a:t>GSCALE</a:t>
            </a:r>
          </a:p>
        </p:txBody>
      </p:sp>
      <p:pic>
        <p:nvPicPr>
          <p:cNvPr id="7" name="Picture 6" descr="A blue circle with text and words&#10;&#10;Description automatically generated">
            <a:extLst>
              <a:ext uri="{FF2B5EF4-FFF2-40B4-BE49-F238E27FC236}">
                <a16:creationId xmlns:a16="http://schemas.microsoft.com/office/drawing/2014/main" id="{C48F32E8-1C2C-DDC5-5A63-CE0734EE2B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4" name="Rectangle 3"/>
          <p:cNvSpPr/>
          <p:nvPr/>
        </p:nvSpPr>
        <p:spPr>
          <a:xfrm>
            <a:off x="10722885" y="1022415"/>
            <a:ext cx="946092"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[1-min]</a:t>
            </a:r>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65002"/>
            <a:ext cx="3795634" cy="740238"/>
          </a:xfrm>
          <a:prstGeom prst="rect">
            <a:avLst/>
          </a:prstGeom>
        </p:spPr>
      </p:pic>
      <p:sp>
        <p:nvSpPr>
          <p:cNvPr id="8" name="Rectangle 7"/>
          <p:cNvSpPr/>
          <p:nvPr/>
        </p:nvSpPr>
        <p:spPr>
          <a:xfrm>
            <a:off x="852566" y="1697335"/>
            <a:ext cx="9906000" cy="1569660"/>
          </a:xfrm>
          <a:prstGeom prst="rect">
            <a:avLst/>
          </a:prstGeom>
        </p:spPr>
        <p:txBody>
          <a:bodyPr wrap="square">
            <a:spAutoFit/>
          </a:bodyPr>
          <a:lstStyle/>
          <a:p>
            <a:r>
              <a:rPr lang="en-US" sz="3200" b="1" dirty="0"/>
              <a:t>Next Session:</a:t>
            </a:r>
            <a:endParaRPr lang="en-US" sz="3200" dirty="0"/>
          </a:p>
          <a:p>
            <a:r>
              <a:rPr lang="en-US" sz="3200" dirty="0"/>
              <a:t>Derivation of Index Formulae for 1-D,2-D, and multi-D Array</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EAA0135A-6C4E-86B2-DE41-99FD6C010ECF}"/>
              </a:ext>
            </a:extLst>
          </p:cNvPr>
          <p:cNvSpPr>
            <a:spLocks noGrp="1"/>
          </p:cNvSpPr>
          <p:nvPr>
            <p:ph type="sldNum" sz="quarter" idx="12"/>
          </p:nvPr>
        </p:nvSpPr>
        <p:spPr/>
        <p:txBody>
          <a:bodyPr/>
          <a:lstStyle/>
          <a:p>
            <a:fld id="{26510230-8DD5-4BA5-AB2D-CA30FC08F9D7}" type="slidenum">
              <a:rPr lang="en-IN" smtClean="0"/>
              <a:t>21</a:t>
            </a:fld>
            <a:endParaRPr lang="en-IN"/>
          </a:p>
        </p:txBody>
      </p:sp>
    </p:spTree>
    <p:extLst>
      <p:ext uri="{BB962C8B-B14F-4D97-AF65-F5344CB8AC3E}">
        <p14:creationId xmlns:p14="http://schemas.microsoft.com/office/powerpoint/2010/main" val="2031808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AB91CCA-1BE5-F500-6FE3-9286107B8310}"/>
              </a:ext>
            </a:extLst>
          </p:cNvPr>
          <p:cNvSpPr>
            <a:spLocks noGrp="1"/>
          </p:cNvSpPr>
          <p:nvPr>
            <p:ph type="ftr" sz="quarter" idx="11"/>
          </p:nvPr>
        </p:nvSpPr>
        <p:spPr/>
        <p:txBody>
          <a:bodyPr/>
          <a:lstStyle/>
          <a:p>
            <a:r>
              <a:rPr lang="en-IN"/>
              <a:t>GSCALE</a:t>
            </a:r>
          </a:p>
        </p:txBody>
      </p:sp>
      <p:pic>
        <p:nvPicPr>
          <p:cNvPr id="7" name="Picture 6" descr="A blue circle with text and words&#10;&#10;Description automatically generated">
            <a:extLst>
              <a:ext uri="{FF2B5EF4-FFF2-40B4-BE49-F238E27FC236}">
                <a16:creationId xmlns:a16="http://schemas.microsoft.com/office/drawing/2014/main" id="{C48F32E8-1C2C-DDC5-5A63-CE0734EE2B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65002"/>
            <a:ext cx="3795634" cy="740238"/>
          </a:xfrm>
          <a:prstGeom prst="rect">
            <a:avLst/>
          </a:prstGeom>
        </p:spPr>
      </p:pic>
      <p:sp>
        <p:nvSpPr>
          <p:cNvPr id="10" name="Title 1">
            <a:extLst>
              <a:ext uri="{FF2B5EF4-FFF2-40B4-BE49-F238E27FC236}">
                <a16:creationId xmlns:a16="http://schemas.microsoft.com/office/drawing/2014/main" id="{E4F6F593-41A2-5797-581D-24AD95F1C7D0}"/>
              </a:ext>
            </a:extLst>
          </p:cNvPr>
          <p:cNvSpPr txBox="1">
            <a:spLocks/>
          </p:cNvSpPr>
          <p:nvPr/>
        </p:nvSpPr>
        <p:spPr>
          <a:xfrm>
            <a:off x="674913" y="1071593"/>
            <a:ext cx="4805996" cy="129711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2"/>
                </a:solidFill>
              </a:rPr>
              <a:t>Review and Reflection from students</a:t>
            </a:r>
          </a:p>
        </p:txBody>
      </p:sp>
      <p:pic>
        <p:nvPicPr>
          <p:cNvPr id="4" name="Picture 3">
            <a:extLst>
              <a:ext uri="{FF2B5EF4-FFF2-40B4-BE49-F238E27FC236}">
                <a16:creationId xmlns:a16="http://schemas.microsoft.com/office/drawing/2014/main" id="{22CF50CF-AEF2-35DF-0842-9FFB0659E1E7}"/>
              </a:ext>
            </a:extLst>
          </p:cNvPr>
          <p:cNvPicPr>
            <a:picLocks noChangeAspect="1"/>
          </p:cNvPicPr>
          <p:nvPr/>
        </p:nvPicPr>
        <p:blipFill>
          <a:blip r:embed="rId4"/>
          <a:stretch>
            <a:fillRect/>
          </a:stretch>
        </p:blipFill>
        <p:spPr>
          <a:xfrm>
            <a:off x="674913" y="2833516"/>
            <a:ext cx="10574226" cy="2448267"/>
          </a:xfrm>
          <a:prstGeom prst="rect">
            <a:avLst/>
          </a:prstGeom>
        </p:spPr>
      </p:pic>
      <p:sp>
        <p:nvSpPr>
          <p:cNvPr id="6" name="Slide Number Placeholder 5">
            <a:extLst>
              <a:ext uri="{FF2B5EF4-FFF2-40B4-BE49-F238E27FC236}">
                <a16:creationId xmlns:a16="http://schemas.microsoft.com/office/drawing/2014/main" id="{CC8F4F4A-6DF9-DFCE-21D0-69385C6829C7}"/>
              </a:ext>
            </a:extLst>
          </p:cNvPr>
          <p:cNvSpPr>
            <a:spLocks noGrp="1"/>
          </p:cNvSpPr>
          <p:nvPr>
            <p:ph type="sldNum" sz="quarter" idx="12"/>
          </p:nvPr>
        </p:nvSpPr>
        <p:spPr/>
        <p:txBody>
          <a:bodyPr/>
          <a:lstStyle/>
          <a:p>
            <a:fld id="{26510230-8DD5-4BA5-AB2D-CA30FC08F9D7}" type="slidenum">
              <a:rPr lang="en-IN" smtClean="0"/>
              <a:t>22</a:t>
            </a:fld>
            <a:endParaRPr lang="en-IN"/>
          </a:p>
        </p:txBody>
      </p:sp>
    </p:spTree>
    <p:extLst>
      <p:ext uri="{BB962C8B-B14F-4D97-AF65-F5344CB8AC3E}">
        <p14:creationId xmlns:p14="http://schemas.microsoft.com/office/powerpoint/2010/main" val="33564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GSCALE</a:t>
            </a:r>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C79E5FE6-2AEA-FD10-96D6-84ECB84793BD}"/>
              </a:ext>
            </a:extLst>
          </p:cNvPr>
          <p:cNvSpPr txBox="1"/>
          <p:nvPr/>
        </p:nvSpPr>
        <p:spPr>
          <a:xfrm>
            <a:off x="822739" y="821384"/>
            <a:ext cx="10373193" cy="646331"/>
          </a:xfrm>
          <a:prstGeom prst="rect">
            <a:avLst/>
          </a:prstGeom>
          <a:noFill/>
        </p:spPr>
        <p:txBody>
          <a:bodyPr wrap="square">
            <a:spAutoFit/>
          </a:bodyPr>
          <a:lstStyle/>
          <a:p>
            <a:pPr marR="0" lvl="0" algn="ctr" defTabSz="457200" rtl="0" eaLnBrk="1" fontAlgn="auto" latinLnBrk="0" hangingPunct="1">
              <a:lnSpc>
                <a:spcPct val="100000"/>
              </a:lnSpc>
              <a:spcBef>
                <a:spcPct val="20000"/>
              </a:spcBef>
              <a:spcAft>
                <a:spcPts val="0"/>
              </a:spcAft>
              <a:buClrTx/>
              <a:buSzTx/>
              <a:tabLst/>
              <a:defRPr/>
            </a:pPr>
            <a:r>
              <a:rPr kumimoji="0" lang="en-US" sz="3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Pre-Class Assessment</a:t>
            </a:r>
          </a:p>
        </p:txBody>
      </p:sp>
      <p:sp>
        <p:nvSpPr>
          <p:cNvPr id="2" name="Rectangle 1"/>
          <p:cNvSpPr/>
          <p:nvPr/>
        </p:nvSpPr>
        <p:spPr>
          <a:xfrm>
            <a:off x="10648330" y="1095420"/>
            <a:ext cx="1176692" cy="369332"/>
          </a:xfrm>
          <a:prstGeom prst="rect">
            <a:avLst/>
          </a:prstGeom>
        </p:spPr>
        <p:txBody>
          <a:bodyPr wrap="square">
            <a:spAutoFit/>
          </a:bodyPr>
          <a:lstStyle/>
          <a:p>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[2-mins]</a:t>
            </a:r>
            <a:endParaRPr lang="en-US" dirty="0"/>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90402"/>
            <a:ext cx="3795634" cy="740238"/>
          </a:xfrm>
          <a:prstGeom prst="rect">
            <a:avLst/>
          </a:prstGeom>
        </p:spPr>
      </p:pic>
      <p:pic>
        <p:nvPicPr>
          <p:cNvPr id="9" name="Picture 8" descr="A qr code on a white background&#10;&#10;AI-generated content may be incorrect.">
            <a:extLst>
              <a:ext uri="{FF2B5EF4-FFF2-40B4-BE49-F238E27FC236}">
                <a16:creationId xmlns:a16="http://schemas.microsoft.com/office/drawing/2014/main" id="{3520FF17-F2E4-AEAE-B54D-E2FA063BB5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6610" y="2009775"/>
            <a:ext cx="2838450" cy="2838450"/>
          </a:xfrm>
          <a:prstGeom prst="rect">
            <a:avLst/>
          </a:prstGeom>
        </p:spPr>
      </p:pic>
      <p:sp>
        <p:nvSpPr>
          <p:cNvPr id="14" name="TextBox 13">
            <a:extLst>
              <a:ext uri="{FF2B5EF4-FFF2-40B4-BE49-F238E27FC236}">
                <a16:creationId xmlns:a16="http://schemas.microsoft.com/office/drawing/2014/main" id="{90FF65B0-AC8E-C88F-C992-82501600D0EE}"/>
              </a:ext>
            </a:extLst>
          </p:cNvPr>
          <p:cNvSpPr txBox="1"/>
          <p:nvPr/>
        </p:nvSpPr>
        <p:spPr>
          <a:xfrm>
            <a:off x="4979753" y="2374945"/>
            <a:ext cx="6094378" cy="369332"/>
          </a:xfrm>
          <a:prstGeom prst="rect">
            <a:avLst/>
          </a:prstGeom>
          <a:noFill/>
        </p:spPr>
        <p:txBody>
          <a:bodyPr wrap="square">
            <a:spAutoFit/>
          </a:bodyPr>
          <a:lstStyle/>
          <a:p>
            <a:r>
              <a:rPr lang="en-IN" dirty="0">
                <a:hlinkClick r:id="rId5"/>
              </a:rPr>
              <a:t>https://app.wooflash.com/moodle/RNATMC3Y</a:t>
            </a:r>
            <a:r>
              <a:rPr lang="en-IN" dirty="0"/>
              <a:t> </a:t>
            </a:r>
          </a:p>
        </p:txBody>
      </p:sp>
      <p:sp>
        <p:nvSpPr>
          <p:cNvPr id="16" name="TextBox 15">
            <a:extLst>
              <a:ext uri="{FF2B5EF4-FFF2-40B4-BE49-F238E27FC236}">
                <a16:creationId xmlns:a16="http://schemas.microsoft.com/office/drawing/2014/main" id="{F1F0D00E-C489-E642-FEE5-7E49128A8F7A}"/>
              </a:ext>
            </a:extLst>
          </p:cNvPr>
          <p:cNvSpPr txBox="1"/>
          <p:nvPr/>
        </p:nvSpPr>
        <p:spPr>
          <a:xfrm>
            <a:off x="4979753" y="3167875"/>
            <a:ext cx="3686175" cy="369332"/>
          </a:xfrm>
          <a:prstGeom prst="rect">
            <a:avLst/>
          </a:prstGeom>
          <a:noFill/>
        </p:spPr>
        <p:txBody>
          <a:bodyPr wrap="square">
            <a:spAutoFit/>
          </a:bodyPr>
          <a:lstStyle/>
          <a:p>
            <a:r>
              <a:rPr lang="en-IN" dirty="0" err="1"/>
              <a:t>Wooflash</a:t>
            </a:r>
            <a:r>
              <a:rPr lang="en-IN" dirty="0"/>
              <a:t> Code: RNATMC3Y</a:t>
            </a:r>
          </a:p>
        </p:txBody>
      </p:sp>
      <p:sp>
        <p:nvSpPr>
          <p:cNvPr id="18" name="TextBox 17">
            <a:extLst>
              <a:ext uri="{FF2B5EF4-FFF2-40B4-BE49-F238E27FC236}">
                <a16:creationId xmlns:a16="http://schemas.microsoft.com/office/drawing/2014/main" id="{2EE92954-F30A-B6E8-376F-6BFE3D9B116D}"/>
              </a:ext>
            </a:extLst>
          </p:cNvPr>
          <p:cNvSpPr txBox="1"/>
          <p:nvPr/>
        </p:nvSpPr>
        <p:spPr>
          <a:xfrm>
            <a:off x="4978131" y="3969182"/>
            <a:ext cx="6096000" cy="369332"/>
          </a:xfrm>
          <a:prstGeom prst="rect">
            <a:avLst/>
          </a:prstGeom>
          <a:noFill/>
        </p:spPr>
        <p:txBody>
          <a:bodyPr wrap="square">
            <a:spAutoFit/>
          </a:bodyPr>
          <a:lstStyle/>
          <a:p>
            <a:r>
              <a:rPr lang="en-IN" dirty="0"/>
              <a:t>Join the link and Participate in Pre-class Assessment</a:t>
            </a:r>
          </a:p>
        </p:txBody>
      </p:sp>
      <p:sp>
        <p:nvSpPr>
          <p:cNvPr id="19" name="Slide Number Placeholder 18">
            <a:extLst>
              <a:ext uri="{FF2B5EF4-FFF2-40B4-BE49-F238E27FC236}">
                <a16:creationId xmlns:a16="http://schemas.microsoft.com/office/drawing/2014/main" id="{08C7B244-1438-1638-BA8F-C9BC5B7721DE}"/>
              </a:ext>
            </a:extLst>
          </p:cNvPr>
          <p:cNvSpPr>
            <a:spLocks noGrp="1"/>
          </p:cNvSpPr>
          <p:nvPr>
            <p:ph type="sldNum" sz="quarter" idx="12"/>
          </p:nvPr>
        </p:nvSpPr>
        <p:spPr/>
        <p:txBody>
          <a:bodyPr/>
          <a:lstStyle/>
          <a:p>
            <a:fld id="{26510230-8DD5-4BA5-AB2D-CA30FC08F9D7}" type="slidenum">
              <a:rPr lang="en-IN" smtClean="0"/>
              <a:t>3</a:t>
            </a:fld>
            <a:endParaRPr lang="en-IN"/>
          </a:p>
        </p:txBody>
      </p:sp>
    </p:spTree>
    <p:extLst>
      <p:ext uri="{BB962C8B-B14F-4D97-AF65-F5344CB8AC3E}">
        <p14:creationId xmlns:p14="http://schemas.microsoft.com/office/powerpoint/2010/main" val="167138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C84D04-41CA-6E97-EFFB-559B6F6A464E}"/>
              </a:ext>
            </a:extLst>
          </p:cNvPr>
          <p:cNvSpPr>
            <a:spLocks noGrp="1"/>
          </p:cNvSpPr>
          <p:nvPr>
            <p:ph type="ftr" sz="quarter" idx="11"/>
          </p:nvPr>
        </p:nvSpPr>
        <p:spPr/>
        <p:txBody>
          <a:bodyPr/>
          <a:lstStyle/>
          <a:p>
            <a:r>
              <a:rPr lang="en-IN"/>
              <a:t>GSCALE</a:t>
            </a:r>
          </a:p>
        </p:txBody>
      </p:sp>
      <p:pic>
        <p:nvPicPr>
          <p:cNvPr id="7" name="Picture 6" descr="A blue circle with text and words&#10;&#10;Description automatically generated">
            <a:extLst>
              <a:ext uri="{FF2B5EF4-FFF2-40B4-BE49-F238E27FC236}">
                <a16:creationId xmlns:a16="http://schemas.microsoft.com/office/drawing/2014/main" id="{A15F0BA4-6591-B48C-8EDD-9EEE5C0663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2" name="Rectangle 1"/>
          <p:cNvSpPr/>
          <p:nvPr/>
        </p:nvSpPr>
        <p:spPr>
          <a:xfrm>
            <a:off x="10671589" y="1095420"/>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[3-mins]</a:t>
            </a:r>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2" name="Rectangle 11" descr="Questions"/>
          <p:cNvSpPr/>
          <p:nvPr/>
        </p:nvSpPr>
        <p:spPr>
          <a:xfrm>
            <a:off x="4762213" y="1051486"/>
            <a:ext cx="2716735" cy="200880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IN"/>
          </a:p>
        </p:txBody>
      </p:sp>
      <p:grpSp>
        <p:nvGrpSpPr>
          <p:cNvPr id="14" name="Group 13"/>
          <p:cNvGrpSpPr/>
          <p:nvPr/>
        </p:nvGrpSpPr>
        <p:grpSpPr>
          <a:xfrm>
            <a:off x="638332" y="3566830"/>
            <a:ext cx="10994966" cy="2246314"/>
            <a:chOff x="0" y="1991651"/>
            <a:chExt cx="5239339" cy="2246314"/>
          </a:xfrm>
        </p:grpSpPr>
        <p:sp>
          <p:nvSpPr>
            <p:cNvPr id="15" name="Rectangle 14"/>
            <p:cNvSpPr/>
            <p:nvPr/>
          </p:nvSpPr>
          <p:spPr>
            <a:xfrm>
              <a:off x="0" y="1991651"/>
              <a:ext cx="5239339" cy="2231566"/>
            </a:xfrm>
            <a:prstGeom prst="rect">
              <a:avLst/>
            </a:prstGeom>
          </p:spPr>
          <p:style>
            <a:lnRef idx="1">
              <a:schemeClr val="accent2"/>
            </a:lnRef>
            <a:fillRef idx="2">
              <a:schemeClr val="accent2"/>
            </a:fillRef>
            <a:effectRef idx="1">
              <a:schemeClr val="accent2"/>
            </a:effectRef>
            <a:fontRef idx="minor">
              <a:schemeClr val="dk1"/>
            </a:fontRef>
          </p:style>
          <p:txBody>
            <a:bodyPr/>
            <a:lstStyle/>
            <a:p>
              <a:endParaRPr lang="en-IN"/>
            </a:p>
          </p:txBody>
        </p:sp>
        <p:sp>
          <p:nvSpPr>
            <p:cNvPr id="16" name="Rectangle 15"/>
            <p:cNvSpPr/>
            <p:nvPr/>
          </p:nvSpPr>
          <p:spPr>
            <a:xfrm>
              <a:off x="0" y="2006399"/>
              <a:ext cx="5239339" cy="2231566"/>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0" tIns="0" rIns="0" bIns="0" numCol="1" spcCol="1270" anchor="t" anchorCtr="0">
              <a:noAutofit/>
            </a:bodyPr>
            <a:lstStyle/>
            <a:p>
              <a:pPr algn="ctr"/>
              <a:r>
                <a:rPr lang="en-US" sz="3600" dirty="0"/>
                <a:t>Imagine you are writing a program that will store 100 students marks of one subject (English)and you must find out the average score of the students in the English.</a:t>
              </a:r>
              <a:br>
                <a:rPr lang="en-US" sz="3600" dirty="0"/>
              </a:br>
              <a:r>
                <a:rPr lang="en-US" sz="3600" dirty="0"/>
                <a:t>Are you going to store the marks in 100 Variables?</a:t>
              </a:r>
            </a:p>
          </p:txBody>
        </p:sp>
      </p:grpSp>
      <p:sp>
        <p:nvSpPr>
          <p:cNvPr id="3" name="Slide Number Placeholder 2">
            <a:extLst>
              <a:ext uri="{FF2B5EF4-FFF2-40B4-BE49-F238E27FC236}">
                <a16:creationId xmlns:a16="http://schemas.microsoft.com/office/drawing/2014/main" id="{F3ADE32A-AE4B-D851-4454-8B917126FDB4}"/>
              </a:ext>
            </a:extLst>
          </p:cNvPr>
          <p:cNvSpPr>
            <a:spLocks noGrp="1"/>
          </p:cNvSpPr>
          <p:nvPr>
            <p:ph type="sldNum" sz="quarter" idx="12"/>
          </p:nvPr>
        </p:nvSpPr>
        <p:spPr/>
        <p:txBody>
          <a:bodyPr/>
          <a:lstStyle/>
          <a:p>
            <a:fld id="{26510230-8DD5-4BA5-AB2D-CA30FC08F9D7}" type="slidenum">
              <a:rPr lang="en-IN" smtClean="0"/>
              <a:t>4</a:t>
            </a:fld>
            <a:endParaRPr lang="en-IN"/>
          </a:p>
        </p:txBody>
      </p:sp>
    </p:spTree>
    <p:extLst>
      <p:ext uri="{BB962C8B-B14F-4D97-AF65-F5344CB8AC3E}">
        <p14:creationId xmlns:p14="http://schemas.microsoft.com/office/powerpoint/2010/main" val="278236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590906B-7B28-4168-875C-2821760FE6B8}"/>
              </a:ext>
            </a:extLst>
          </p:cNvPr>
          <p:cNvSpPr>
            <a:spLocks noGrp="1"/>
          </p:cNvSpPr>
          <p:nvPr>
            <p:ph type="title"/>
          </p:nvPr>
        </p:nvSpPr>
        <p:spPr>
          <a:xfrm>
            <a:off x="3890330" y="483460"/>
            <a:ext cx="5017695" cy="1136052"/>
          </a:xfrm>
        </p:spPr>
        <p:txBody>
          <a:bodyPr>
            <a:normAutofit/>
          </a:bodyPr>
          <a:lstStyle/>
          <a:p>
            <a:r>
              <a:rPr lang="en-IN" sz="3600" dirty="0">
                <a:latin typeface="Tahoma" panose="020B0604030504040204" pitchFamily="34" charset="0"/>
                <a:ea typeface="Tahoma" panose="020B0604030504040204" pitchFamily="34" charset="0"/>
                <a:cs typeface="Tahoma" panose="020B0604030504040204" pitchFamily="34" charset="0"/>
              </a:rPr>
              <a:t>Learning Outcomes</a:t>
            </a:r>
          </a:p>
        </p:txBody>
      </p:sp>
      <p:sp>
        <p:nvSpPr>
          <p:cNvPr id="3" name="Footer Placeholder 2">
            <a:extLst>
              <a:ext uri="{FF2B5EF4-FFF2-40B4-BE49-F238E27FC236}">
                <a16:creationId xmlns:a16="http://schemas.microsoft.com/office/drawing/2014/main" id="{9D018FB1-5AC0-A361-622A-D2F46CAE3097}"/>
              </a:ext>
            </a:extLst>
          </p:cNvPr>
          <p:cNvSpPr>
            <a:spLocks noGrp="1"/>
          </p:cNvSpPr>
          <p:nvPr>
            <p:ph type="ftr" sz="quarter" idx="11"/>
          </p:nvPr>
        </p:nvSpPr>
        <p:spPr>
          <a:xfrm>
            <a:off x="4038600" y="6356350"/>
            <a:ext cx="4114800" cy="365125"/>
          </a:xfrm>
        </p:spPr>
        <p:txBody>
          <a:bodyPr/>
          <a:lstStyle/>
          <a:p>
            <a:r>
              <a:rPr lang="en-IN"/>
              <a:t>GSCALE</a:t>
            </a:r>
          </a:p>
        </p:txBody>
      </p:sp>
      <p:pic>
        <p:nvPicPr>
          <p:cNvPr id="5" name="Picture 4" descr="A blue circle with text and words&#10;&#10;Description automatically generated">
            <a:extLst>
              <a:ext uri="{FF2B5EF4-FFF2-40B4-BE49-F238E27FC236}">
                <a16:creationId xmlns:a16="http://schemas.microsoft.com/office/drawing/2014/main" id="{3CA3EE49-A6F5-21CE-5CB2-E167474EB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8" name="Content Placeholder 17">
            <a:extLst>
              <a:ext uri="{FF2B5EF4-FFF2-40B4-BE49-F238E27FC236}">
                <a16:creationId xmlns:a16="http://schemas.microsoft.com/office/drawing/2014/main" id="{973C0F83-D21D-A99D-35A6-7A07FC92A3AA}"/>
              </a:ext>
            </a:extLst>
          </p:cNvPr>
          <p:cNvSpPr>
            <a:spLocks noGrp="1"/>
          </p:cNvSpPr>
          <p:nvPr>
            <p:ph idx="1"/>
          </p:nvPr>
        </p:nvSpPr>
        <p:spPr>
          <a:xfrm>
            <a:off x="375532" y="1435255"/>
            <a:ext cx="10820400" cy="4351338"/>
          </a:xfrm>
        </p:spPr>
        <p:txBody>
          <a:bodyPr/>
          <a:lstStyle/>
          <a:p>
            <a:pPr marL="0" indent="0" algn="just">
              <a:buNone/>
            </a:pPr>
            <a:r>
              <a:rPr lang="en-US" sz="3200" b="1" u="sng" dirty="0">
                <a:latin typeface="Tahoma" panose="020B0604030504040204" pitchFamily="34" charset="0"/>
                <a:ea typeface="Tahoma" panose="020B0604030504040204" pitchFamily="34" charset="0"/>
                <a:cs typeface="Tahoma" panose="020B0604030504040204" pitchFamily="34" charset="0"/>
              </a:rPr>
              <a:t>By the end of this session, You will be able to:</a:t>
            </a:r>
          </a:p>
        </p:txBody>
      </p:sp>
      <p:sp>
        <p:nvSpPr>
          <p:cNvPr id="2" name="Rectangle 1"/>
          <p:cNvSpPr/>
          <p:nvPr/>
        </p:nvSpPr>
        <p:spPr>
          <a:xfrm>
            <a:off x="10671589" y="1065923"/>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[2-mins]</a:t>
            </a:r>
          </a:p>
        </p:txBody>
      </p:sp>
      <p:graphicFrame>
        <p:nvGraphicFramePr>
          <p:cNvPr id="12" name="Title 1">
            <a:extLst>
              <a:ext uri="{FF2B5EF4-FFF2-40B4-BE49-F238E27FC236}">
                <a16:creationId xmlns:a16="http://schemas.microsoft.com/office/drawing/2014/main" id="{FBB5840F-85BE-5580-FDC6-C72FB2C1E292}"/>
              </a:ext>
            </a:extLst>
          </p:cNvPr>
          <p:cNvGraphicFramePr/>
          <p:nvPr>
            <p:extLst>
              <p:ext uri="{D42A27DB-BD31-4B8C-83A1-F6EECF244321}">
                <p14:modId xmlns:p14="http://schemas.microsoft.com/office/powerpoint/2010/main" val="562247146"/>
              </p:ext>
            </p:extLst>
          </p:nvPr>
        </p:nvGraphicFramePr>
        <p:xfrm>
          <a:off x="297092" y="22857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E28D1CBC-4D12-D9B9-CD23-7747F5D3D7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6" name="Slide Number Placeholder 5">
            <a:extLst>
              <a:ext uri="{FF2B5EF4-FFF2-40B4-BE49-F238E27FC236}">
                <a16:creationId xmlns:a16="http://schemas.microsoft.com/office/drawing/2014/main" id="{06123CD6-362D-C5CA-CE68-AF9679687B8A}"/>
              </a:ext>
            </a:extLst>
          </p:cNvPr>
          <p:cNvSpPr>
            <a:spLocks noGrp="1"/>
          </p:cNvSpPr>
          <p:nvPr>
            <p:ph type="sldNum" sz="quarter" idx="12"/>
          </p:nvPr>
        </p:nvSpPr>
        <p:spPr/>
        <p:txBody>
          <a:bodyPr/>
          <a:lstStyle/>
          <a:p>
            <a:fld id="{26510230-8DD5-4BA5-AB2D-CA30FC08F9D7}" type="slidenum">
              <a:rPr lang="en-IN" smtClean="0"/>
              <a:t>5</a:t>
            </a:fld>
            <a:endParaRPr lang="en-IN"/>
          </a:p>
        </p:txBody>
      </p:sp>
    </p:spTree>
    <p:extLst>
      <p:ext uri="{BB962C8B-B14F-4D97-AF65-F5344CB8AC3E}">
        <p14:creationId xmlns:p14="http://schemas.microsoft.com/office/powerpoint/2010/main" val="14380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GSCALE</a:t>
            </a:r>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C79E5FE6-2AEA-FD10-96D6-84ECB84793BD}"/>
              </a:ext>
            </a:extLst>
          </p:cNvPr>
          <p:cNvSpPr txBox="1"/>
          <p:nvPr/>
        </p:nvSpPr>
        <p:spPr>
          <a:xfrm>
            <a:off x="727756" y="1219889"/>
            <a:ext cx="10468176" cy="4093428"/>
          </a:xfrm>
          <a:prstGeom prst="rect">
            <a:avLst/>
          </a:prstGeom>
          <a:noFill/>
        </p:spPr>
        <p:txBody>
          <a:bodyPr wrap="square">
            <a:spAutoFit/>
          </a:bodyPr>
          <a:lstStyle/>
          <a:p>
            <a:pPr algn="ctr"/>
            <a:r>
              <a:rPr lang="en-US" sz="3200" b="1" dirty="0"/>
              <a:t>Session Outline</a:t>
            </a:r>
          </a:p>
          <a:p>
            <a:pPr algn="ctr"/>
            <a:endParaRPr lang="en-US" sz="3200" dirty="0"/>
          </a:p>
          <a:p>
            <a:pPr marL="342900" indent="-342900">
              <a:buFont typeface="Arial" pitchFamily="34" charset="0"/>
              <a:buChar char="•"/>
            </a:pPr>
            <a:r>
              <a:rPr lang="en-US" sz="2800" dirty="0"/>
              <a:t>Introduction to Array Data Structure</a:t>
            </a:r>
          </a:p>
          <a:p>
            <a:pPr marL="342900" indent="-342900">
              <a:buFont typeface="Arial" pitchFamily="34" charset="0"/>
              <a:buChar char="•"/>
            </a:pPr>
            <a:r>
              <a:rPr lang="en-US" sz="2800" dirty="0"/>
              <a:t>Types of Arrays: Single Dimensional (1D)and Multi Dimensional (MD)</a:t>
            </a:r>
          </a:p>
          <a:p>
            <a:pPr marL="342900" lvl="0" indent="-342900">
              <a:buFont typeface="Arial" pitchFamily="34" charset="0"/>
              <a:buChar char="•"/>
            </a:pPr>
            <a:r>
              <a:rPr lang="en-US" sz="2800" dirty="0"/>
              <a:t>Row Major order of 2D Arrays</a:t>
            </a:r>
          </a:p>
          <a:p>
            <a:pPr marL="342900" lvl="0" indent="-342900">
              <a:buFont typeface="Arial" pitchFamily="34" charset="0"/>
              <a:buChar char="•"/>
            </a:pPr>
            <a:r>
              <a:rPr lang="en-US" sz="2800" dirty="0"/>
              <a:t>Colum Major Order of 2D Arrays</a:t>
            </a:r>
          </a:p>
          <a:p>
            <a:pPr marL="342900" lvl="0" indent="-342900">
              <a:buFont typeface="Arial" pitchFamily="34" charset="0"/>
              <a:buChar char="•"/>
            </a:pPr>
            <a:r>
              <a:rPr lang="en-US" sz="2800" dirty="0"/>
              <a:t>Provide hands-on activities and reinforce learning through an interactive </a:t>
            </a:r>
            <a:r>
              <a:rPr lang="en-US" sz="2800" dirty="0" err="1"/>
              <a:t>WooClap</a:t>
            </a:r>
            <a:r>
              <a:rPr lang="en-US" sz="2800" dirty="0"/>
              <a:t> and </a:t>
            </a:r>
            <a:r>
              <a:rPr lang="en-US" sz="2800" dirty="0" err="1"/>
              <a:t>WooFlash</a:t>
            </a:r>
            <a:r>
              <a:rPr lang="en-US" sz="2800" dirty="0"/>
              <a:t> tools.</a:t>
            </a:r>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41202"/>
            <a:ext cx="3795634" cy="740238"/>
          </a:xfrm>
          <a:prstGeom prst="rect">
            <a:avLst/>
          </a:prstGeom>
        </p:spPr>
      </p:pic>
      <p:sp>
        <p:nvSpPr>
          <p:cNvPr id="2" name="Slide Number Placeholder 1">
            <a:extLst>
              <a:ext uri="{FF2B5EF4-FFF2-40B4-BE49-F238E27FC236}">
                <a16:creationId xmlns:a16="http://schemas.microsoft.com/office/drawing/2014/main" id="{C1EFADE0-B82F-7BAE-6CA9-4FEFBD6230FD}"/>
              </a:ext>
            </a:extLst>
          </p:cNvPr>
          <p:cNvSpPr>
            <a:spLocks noGrp="1"/>
          </p:cNvSpPr>
          <p:nvPr>
            <p:ph type="sldNum" sz="quarter" idx="12"/>
          </p:nvPr>
        </p:nvSpPr>
        <p:spPr/>
        <p:txBody>
          <a:bodyPr/>
          <a:lstStyle/>
          <a:p>
            <a:fld id="{26510230-8DD5-4BA5-AB2D-CA30FC08F9D7}" type="slidenum">
              <a:rPr lang="en-IN" smtClean="0"/>
              <a:t>6</a:t>
            </a:fld>
            <a:endParaRPr lang="en-IN"/>
          </a:p>
        </p:txBody>
      </p:sp>
    </p:spTree>
    <p:extLst>
      <p:ext uri="{BB962C8B-B14F-4D97-AF65-F5344CB8AC3E}">
        <p14:creationId xmlns:p14="http://schemas.microsoft.com/office/powerpoint/2010/main" val="356061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9D831-2400-AE7C-28BC-5214B7AF2D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BD3B92-70EA-B9CA-0C27-029CCF679AF2}"/>
              </a:ext>
            </a:extLst>
          </p:cNvPr>
          <p:cNvSpPr>
            <a:spLocks noGrp="1"/>
          </p:cNvSpPr>
          <p:nvPr>
            <p:ph type="title"/>
          </p:nvPr>
        </p:nvSpPr>
        <p:spPr>
          <a:xfrm>
            <a:off x="838200" y="950450"/>
            <a:ext cx="10515600" cy="740238"/>
          </a:xfrm>
        </p:spPr>
        <p:txBody>
          <a:bodyPr/>
          <a:lstStyle/>
          <a:p>
            <a:r>
              <a:rPr lang="en-US" dirty="0"/>
              <a:t>Introduction to Arrays</a:t>
            </a:r>
            <a:endParaRPr lang="en-IN" dirty="0"/>
          </a:p>
        </p:txBody>
      </p:sp>
      <p:sp>
        <p:nvSpPr>
          <p:cNvPr id="6" name="Content Placeholder 5">
            <a:extLst>
              <a:ext uri="{FF2B5EF4-FFF2-40B4-BE49-F238E27FC236}">
                <a16:creationId xmlns:a16="http://schemas.microsoft.com/office/drawing/2014/main" id="{0287C04E-3404-F384-B7E3-A25099C15916}"/>
              </a:ext>
            </a:extLst>
          </p:cNvPr>
          <p:cNvSpPr>
            <a:spLocks noGrp="1"/>
          </p:cNvSpPr>
          <p:nvPr>
            <p:ph idx="1"/>
          </p:nvPr>
        </p:nvSpPr>
        <p:spPr/>
        <p:txBody>
          <a:bodyPr/>
          <a:lstStyle/>
          <a:p>
            <a:r>
              <a:rPr lang="en-IN" dirty="0"/>
              <a:t>Arrays are foundational linear data structures.</a:t>
            </a:r>
          </a:p>
          <a:p>
            <a:r>
              <a:rPr lang="en-IN" dirty="0"/>
              <a:t>Homogeneous collection of elements.</a:t>
            </a:r>
          </a:p>
          <a:p>
            <a:r>
              <a:rPr lang="en-IN" dirty="0"/>
              <a:t>Stored in contiguous memory.</a:t>
            </a:r>
          </a:p>
          <a:p>
            <a:r>
              <a:rPr lang="en-IN" dirty="0"/>
              <a:t>Accessed by Index. Ex. </a:t>
            </a:r>
            <a:r>
              <a:rPr lang="en-IN" dirty="0" err="1"/>
              <a:t>Arr</a:t>
            </a:r>
            <a:r>
              <a:rPr lang="en-IN" dirty="0"/>
              <a:t>[3] will give 10. </a:t>
            </a:r>
          </a:p>
          <a:p>
            <a:endParaRPr lang="en-IN" dirty="0"/>
          </a:p>
        </p:txBody>
      </p:sp>
      <p:sp>
        <p:nvSpPr>
          <p:cNvPr id="3" name="Footer Placeholder 2">
            <a:extLst>
              <a:ext uri="{FF2B5EF4-FFF2-40B4-BE49-F238E27FC236}">
                <a16:creationId xmlns:a16="http://schemas.microsoft.com/office/drawing/2014/main" id="{E5015037-4DCE-187C-CE6C-16BA61DBC92C}"/>
              </a:ext>
            </a:extLst>
          </p:cNvPr>
          <p:cNvSpPr>
            <a:spLocks noGrp="1"/>
          </p:cNvSpPr>
          <p:nvPr>
            <p:ph type="ftr" sz="quarter" idx="11"/>
          </p:nvPr>
        </p:nvSpPr>
        <p:spPr/>
        <p:txBody>
          <a:bodyPr/>
          <a:lstStyle/>
          <a:p>
            <a:r>
              <a:rPr lang="en-IN"/>
              <a:t>GSCALE</a:t>
            </a:r>
          </a:p>
        </p:txBody>
      </p:sp>
      <p:pic>
        <p:nvPicPr>
          <p:cNvPr id="7" name="Picture 6" descr="A blue circle with text and words&#10;&#10;Description automatically generated">
            <a:extLst>
              <a:ext uri="{FF2B5EF4-FFF2-40B4-BE49-F238E27FC236}">
                <a16:creationId xmlns:a16="http://schemas.microsoft.com/office/drawing/2014/main" id="{8F453872-7968-61D2-AEC5-3E50037ABF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F261B6E2-2264-3B3B-95DD-A4A74A380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41202"/>
            <a:ext cx="3795634" cy="740238"/>
          </a:xfrm>
          <a:prstGeom prst="rect">
            <a:avLst/>
          </a:prstGeom>
        </p:spPr>
      </p:pic>
      <p:pic>
        <p:nvPicPr>
          <p:cNvPr id="10" name="Picture 9" descr="A diagram of a structure&#10;&#10;AI-generated content may be incorrect.">
            <a:extLst>
              <a:ext uri="{FF2B5EF4-FFF2-40B4-BE49-F238E27FC236}">
                <a16:creationId xmlns:a16="http://schemas.microsoft.com/office/drawing/2014/main" id="{F00EFCA8-3B5F-A825-DAAE-AA4F1988189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24979" b="26204"/>
          <a:stretch>
            <a:fillRect/>
          </a:stretch>
        </p:blipFill>
        <p:spPr>
          <a:xfrm>
            <a:off x="1100216" y="3941747"/>
            <a:ext cx="9525000" cy="2324910"/>
          </a:xfrm>
          <a:prstGeom prst="rect">
            <a:avLst/>
          </a:prstGeom>
        </p:spPr>
      </p:pic>
      <p:sp>
        <p:nvSpPr>
          <p:cNvPr id="11" name="Slide Number Placeholder 10">
            <a:extLst>
              <a:ext uri="{FF2B5EF4-FFF2-40B4-BE49-F238E27FC236}">
                <a16:creationId xmlns:a16="http://schemas.microsoft.com/office/drawing/2014/main" id="{54EB07A1-E20E-3CF4-327A-D1316F08EADB}"/>
              </a:ext>
            </a:extLst>
          </p:cNvPr>
          <p:cNvSpPr>
            <a:spLocks noGrp="1"/>
          </p:cNvSpPr>
          <p:nvPr>
            <p:ph type="sldNum" sz="quarter" idx="12"/>
          </p:nvPr>
        </p:nvSpPr>
        <p:spPr/>
        <p:txBody>
          <a:bodyPr/>
          <a:lstStyle/>
          <a:p>
            <a:fld id="{26510230-8DD5-4BA5-AB2D-CA30FC08F9D7}" type="slidenum">
              <a:rPr lang="en-IN" smtClean="0"/>
              <a:t>7</a:t>
            </a:fld>
            <a:endParaRPr lang="en-IN"/>
          </a:p>
        </p:txBody>
      </p:sp>
    </p:spTree>
    <p:extLst>
      <p:ext uri="{BB962C8B-B14F-4D97-AF65-F5344CB8AC3E}">
        <p14:creationId xmlns:p14="http://schemas.microsoft.com/office/powerpoint/2010/main" val="1206115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71948-DFEA-3138-F17E-58B718414F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ED4D09-D2FB-518C-81A6-F50607E0D6FF}"/>
              </a:ext>
            </a:extLst>
          </p:cNvPr>
          <p:cNvSpPr>
            <a:spLocks noGrp="1"/>
          </p:cNvSpPr>
          <p:nvPr>
            <p:ph type="title"/>
          </p:nvPr>
        </p:nvSpPr>
        <p:spPr>
          <a:xfrm>
            <a:off x="838200" y="950450"/>
            <a:ext cx="10515600" cy="740238"/>
          </a:xfrm>
        </p:spPr>
        <p:txBody>
          <a:bodyPr/>
          <a:lstStyle/>
          <a:p>
            <a:r>
              <a:rPr lang="en-US" dirty="0"/>
              <a:t>Types of Arrays</a:t>
            </a:r>
            <a:endParaRPr lang="en-IN" dirty="0"/>
          </a:p>
        </p:txBody>
      </p:sp>
      <p:sp>
        <p:nvSpPr>
          <p:cNvPr id="3" name="Footer Placeholder 2">
            <a:extLst>
              <a:ext uri="{FF2B5EF4-FFF2-40B4-BE49-F238E27FC236}">
                <a16:creationId xmlns:a16="http://schemas.microsoft.com/office/drawing/2014/main" id="{7CC6CF30-5368-9D29-AEBC-4DC044BBEE12}"/>
              </a:ext>
            </a:extLst>
          </p:cNvPr>
          <p:cNvSpPr>
            <a:spLocks noGrp="1"/>
          </p:cNvSpPr>
          <p:nvPr>
            <p:ph type="ftr" sz="quarter" idx="11"/>
          </p:nvPr>
        </p:nvSpPr>
        <p:spPr/>
        <p:txBody>
          <a:bodyPr/>
          <a:lstStyle/>
          <a:p>
            <a:r>
              <a:rPr lang="en-IN"/>
              <a:t>GSCALE</a:t>
            </a:r>
          </a:p>
        </p:txBody>
      </p:sp>
      <p:pic>
        <p:nvPicPr>
          <p:cNvPr id="7" name="Picture 6" descr="A blue circle with text and words&#10;&#10;Description automatically generated">
            <a:extLst>
              <a:ext uri="{FF2B5EF4-FFF2-40B4-BE49-F238E27FC236}">
                <a16:creationId xmlns:a16="http://schemas.microsoft.com/office/drawing/2014/main" id="{A0204B91-0A27-9D5C-12DB-5BA4CC489F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66D5D17D-1753-5B6C-D11F-F12025509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41202"/>
            <a:ext cx="3795634" cy="740238"/>
          </a:xfrm>
          <a:prstGeom prst="rect">
            <a:avLst/>
          </a:prstGeom>
        </p:spPr>
      </p:pic>
      <p:pic>
        <p:nvPicPr>
          <p:cNvPr id="10" name="Picture 9">
            <a:extLst>
              <a:ext uri="{FF2B5EF4-FFF2-40B4-BE49-F238E27FC236}">
                <a16:creationId xmlns:a16="http://schemas.microsoft.com/office/drawing/2014/main" id="{8632B16C-17CB-C9DD-0996-7644D561D2A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494" b="95262" l="5993" r="95256">
                        <a14:foregroundMark x1="51061" y1="3741" x2="29588" y2="6484"/>
                        <a14:foregroundMark x1="29588" y1="6484" x2="48190" y2="16708"/>
                        <a14:foregroundMark x1="48190" y1="16708" x2="62172" y2="14464"/>
                        <a14:foregroundMark x1="62172" y1="14464" x2="53808" y2="998"/>
                        <a14:foregroundMark x1="53808" y1="998" x2="46941" y2="2494"/>
                        <a14:foregroundMark x1="46941" y1="2494" x2="44320" y2="5237"/>
                        <a14:foregroundMark x1="10112" y1="43641" x2="5119" y2="56858"/>
                        <a14:foregroundMark x1="5119" y1="56858" x2="5993" y2="72818"/>
                        <a14:foregroundMark x1="5993" y1="72818" x2="31211" y2="75561"/>
                        <a14:foregroundMark x1="31211" y1="75561" x2="48190" y2="63092"/>
                        <a14:foregroundMark x1="48190" y1="63092" x2="32834" y2="46883"/>
                        <a14:foregroundMark x1="32834" y1="46883" x2="16854" y2="48628"/>
                        <a14:foregroundMark x1="9488" y1="80299" x2="2622" y2="87032"/>
                        <a14:foregroundMark x1="2622" y1="87032" x2="30212" y2="95511"/>
                        <a14:foregroundMark x1="30212" y1="95511" x2="39201" y2="89027"/>
                        <a14:foregroundMark x1="39201" y1="89027" x2="18102" y2="81297"/>
                        <a14:foregroundMark x1="18102" y1="81297" x2="6742" y2="88030"/>
                        <a14:foregroundMark x1="85643" y1="42394" x2="67041" y2="41646"/>
                        <a14:foregroundMark x1="67041" y1="41646" x2="48689" y2="59601"/>
                        <a14:foregroundMark x1="48689" y1="59601" x2="63546" y2="81796"/>
                        <a14:foregroundMark x1="63546" y1="81796" x2="87016" y2="75561"/>
                        <a14:foregroundMark x1="87016" y1="75561" x2="94632" y2="65586"/>
                        <a14:foregroundMark x1="94632" y1="65586" x2="90762" y2="45137"/>
                        <a14:foregroundMark x1="90762" y1="45137" x2="71161" y2="40399"/>
                        <a14:foregroundMark x1="96754" y1="57606" x2="89638" y2="58105"/>
                        <a14:foregroundMark x1="89638" y1="58105" x2="94132" y2="68828"/>
                        <a14:foregroundMark x1="94132" y1="68828" x2="97878" y2="61845"/>
                        <a14:foregroundMark x1="97878" y1="61845" x2="95256" y2="49875"/>
                        <a14:foregroundMark x1="95256" y1="49875" x2="94132" y2="51122"/>
                        <a14:backgroundMark x1="91386" y1="10973" x2="91386" y2="10973"/>
                        <a14:backgroundMark x1="91386" y1="10973" x2="91386" y2="10973"/>
                        <a14:backgroundMark x1="91386" y1="10973" x2="91386" y2="10973"/>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rcRect l="2981" t="-1741" r="202" b="1"/>
          <a:stretch>
            <a:fillRect/>
          </a:stretch>
        </p:blipFill>
        <p:spPr>
          <a:xfrm>
            <a:off x="1731523" y="1504950"/>
            <a:ext cx="9221820" cy="4851400"/>
          </a:xfrm>
          <a:prstGeom prst="rect">
            <a:avLst/>
          </a:prstGeom>
        </p:spPr>
      </p:pic>
      <p:sp>
        <p:nvSpPr>
          <p:cNvPr id="4" name="Slide Number Placeholder 3">
            <a:extLst>
              <a:ext uri="{FF2B5EF4-FFF2-40B4-BE49-F238E27FC236}">
                <a16:creationId xmlns:a16="http://schemas.microsoft.com/office/drawing/2014/main" id="{F126907E-398C-B5AA-4502-5AB5193183E0}"/>
              </a:ext>
            </a:extLst>
          </p:cNvPr>
          <p:cNvSpPr>
            <a:spLocks noGrp="1"/>
          </p:cNvSpPr>
          <p:nvPr>
            <p:ph type="sldNum" sz="quarter" idx="12"/>
          </p:nvPr>
        </p:nvSpPr>
        <p:spPr/>
        <p:txBody>
          <a:bodyPr/>
          <a:lstStyle/>
          <a:p>
            <a:fld id="{26510230-8DD5-4BA5-AB2D-CA30FC08F9D7}" type="slidenum">
              <a:rPr lang="en-IN" smtClean="0"/>
              <a:t>8</a:t>
            </a:fld>
            <a:endParaRPr lang="en-IN"/>
          </a:p>
        </p:txBody>
      </p:sp>
    </p:spTree>
    <p:extLst>
      <p:ext uri="{BB962C8B-B14F-4D97-AF65-F5344CB8AC3E}">
        <p14:creationId xmlns:p14="http://schemas.microsoft.com/office/powerpoint/2010/main" val="193270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8AAD9-4EEA-3BAC-60E7-B536EFE5DF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700C76-0E2A-9FAA-D31C-50ADD61BF7CB}"/>
              </a:ext>
            </a:extLst>
          </p:cNvPr>
          <p:cNvSpPr>
            <a:spLocks noGrp="1"/>
          </p:cNvSpPr>
          <p:nvPr>
            <p:ph type="title"/>
          </p:nvPr>
        </p:nvSpPr>
        <p:spPr>
          <a:xfrm>
            <a:off x="838200" y="950450"/>
            <a:ext cx="10515600" cy="740238"/>
          </a:xfrm>
        </p:spPr>
        <p:txBody>
          <a:bodyPr/>
          <a:lstStyle/>
          <a:p>
            <a:r>
              <a:rPr lang="en-US" dirty="0"/>
              <a:t>Creating 1D Arrays in C</a:t>
            </a:r>
            <a:endParaRPr lang="en-IN" dirty="0"/>
          </a:p>
        </p:txBody>
      </p:sp>
      <p:sp>
        <p:nvSpPr>
          <p:cNvPr id="3" name="Footer Placeholder 2">
            <a:extLst>
              <a:ext uri="{FF2B5EF4-FFF2-40B4-BE49-F238E27FC236}">
                <a16:creationId xmlns:a16="http://schemas.microsoft.com/office/drawing/2014/main" id="{093C051C-3F5E-B0EE-8176-C8B3A787F31D}"/>
              </a:ext>
            </a:extLst>
          </p:cNvPr>
          <p:cNvSpPr>
            <a:spLocks noGrp="1"/>
          </p:cNvSpPr>
          <p:nvPr>
            <p:ph type="ftr" sz="quarter" idx="11"/>
          </p:nvPr>
        </p:nvSpPr>
        <p:spPr/>
        <p:txBody>
          <a:bodyPr/>
          <a:lstStyle/>
          <a:p>
            <a:r>
              <a:rPr lang="en-IN"/>
              <a:t>GSCALE</a:t>
            </a:r>
          </a:p>
        </p:txBody>
      </p:sp>
      <p:pic>
        <p:nvPicPr>
          <p:cNvPr id="7" name="Picture 6" descr="A blue circle with text and words&#10;&#10;Description automatically generated">
            <a:extLst>
              <a:ext uri="{FF2B5EF4-FFF2-40B4-BE49-F238E27FC236}">
                <a16:creationId xmlns:a16="http://schemas.microsoft.com/office/drawing/2014/main" id="{93818043-D7B7-3618-0D9A-AA03CE00AA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786A500F-B461-FBFD-BF26-00559EA2E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41202"/>
            <a:ext cx="3795634" cy="740238"/>
          </a:xfrm>
          <a:prstGeom prst="rect">
            <a:avLst/>
          </a:prstGeom>
        </p:spPr>
      </p:pic>
      <p:pic>
        <p:nvPicPr>
          <p:cNvPr id="6" name="Picture 5" descr="A white board with colorful text and numbers&#10;&#10;AI-generated content may be incorrect.">
            <a:extLst>
              <a:ext uri="{FF2B5EF4-FFF2-40B4-BE49-F238E27FC236}">
                <a16:creationId xmlns:a16="http://schemas.microsoft.com/office/drawing/2014/main" id="{6CD4C5F0-4E67-B0F2-BCAA-6E942F7EE8A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842270" y="1968216"/>
            <a:ext cx="8507459" cy="4388134"/>
          </a:xfrm>
          <a:prstGeom prst="rect">
            <a:avLst/>
          </a:prstGeom>
        </p:spPr>
      </p:pic>
      <p:sp>
        <p:nvSpPr>
          <p:cNvPr id="9" name="Slide Number Placeholder 8">
            <a:extLst>
              <a:ext uri="{FF2B5EF4-FFF2-40B4-BE49-F238E27FC236}">
                <a16:creationId xmlns:a16="http://schemas.microsoft.com/office/drawing/2014/main" id="{DB2321AE-0136-9082-F9ED-94172C527EA1}"/>
              </a:ext>
            </a:extLst>
          </p:cNvPr>
          <p:cNvSpPr>
            <a:spLocks noGrp="1"/>
          </p:cNvSpPr>
          <p:nvPr>
            <p:ph type="sldNum" sz="quarter" idx="12"/>
          </p:nvPr>
        </p:nvSpPr>
        <p:spPr/>
        <p:txBody>
          <a:bodyPr/>
          <a:lstStyle/>
          <a:p>
            <a:fld id="{26510230-8DD5-4BA5-AB2D-CA30FC08F9D7}" type="slidenum">
              <a:rPr lang="en-IN" smtClean="0"/>
              <a:t>9</a:t>
            </a:fld>
            <a:endParaRPr lang="en-IN"/>
          </a:p>
        </p:txBody>
      </p:sp>
    </p:spTree>
    <p:extLst>
      <p:ext uri="{BB962C8B-B14F-4D97-AF65-F5344CB8AC3E}">
        <p14:creationId xmlns:p14="http://schemas.microsoft.com/office/powerpoint/2010/main" val="2315450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2710</TotalTime>
  <Words>1110</Words>
  <Application>Microsoft Office PowerPoint</Application>
  <PresentationFormat>Widescreen</PresentationFormat>
  <Paragraphs>184</Paragraphs>
  <Slides>22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Aptos</vt:lpstr>
      <vt:lpstr>Aptos Display</vt:lpstr>
      <vt:lpstr>Arial</vt:lpstr>
      <vt:lpstr>Calibri</vt:lpstr>
      <vt:lpstr>Consolas</vt:lpstr>
      <vt:lpstr>Georgia</vt:lpstr>
      <vt:lpstr>Tahoma</vt:lpstr>
      <vt:lpstr>Times New Roman</vt:lpstr>
      <vt:lpstr>Wingdings</vt:lpstr>
      <vt:lpstr>Office Theme</vt:lpstr>
      <vt:lpstr>Array: Single and Multidimensional Arrays, Representation of Arrays: Row Major Order, and Column Major Order   Session No.: 4 Course Name: Data Strucutres Course Code: R1UC308B   Instructor Name: Dr. Gaurav Agarwal Duration: 50 mins Date of Conduction of Class: 28 Aug 2025</vt:lpstr>
      <vt:lpstr>PowerPoint Presentation</vt:lpstr>
      <vt:lpstr>PowerPoint Presentation</vt:lpstr>
      <vt:lpstr>PowerPoint Presentation</vt:lpstr>
      <vt:lpstr>Learning Outcomes</vt:lpstr>
      <vt:lpstr>PowerPoint Presentation</vt:lpstr>
      <vt:lpstr>Introduction to Arrays</vt:lpstr>
      <vt:lpstr>Types of Arrays</vt:lpstr>
      <vt:lpstr>Creating 1D Arrays in C</vt:lpstr>
      <vt:lpstr>Creating 2D Arrays in C</vt:lpstr>
      <vt:lpstr>Activity: Gallery Walk</vt:lpstr>
      <vt:lpstr>Activity: Gallery Walk</vt:lpstr>
      <vt:lpstr>Array Traversal</vt:lpstr>
      <vt:lpstr>Row Major and Column Major Order </vt:lpstr>
      <vt:lpstr>Row Major and Column Major Order </vt:lpstr>
      <vt:lpstr>Row Major vs Column Major Traversal </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Equilibrium Index    Session No.: 2 Course Name: Advanced Algorithmic Problem Solving Course Code: R1UC601B   Instructor Name: Dr. Subhash chandra Gupta</dc:title>
  <dc:creator>Deepak Gupta</dc:creator>
  <cp:lastModifiedBy>Gaurav Agarwal</cp:lastModifiedBy>
  <cp:revision>89</cp:revision>
  <dcterms:created xsi:type="dcterms:W3CDTF">2024-08-22T06:33:55Z</dcterms:created>
  <dcterms:modified xsi:type="dcterms:W3CDTF">2025-08-19T14:17:35Z</dcterms:modified>
</cp:coreProperties>
</file>