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2" r:id="rId3"/>
    <p:sldId id="297" r:id="rId4"/>
    <p:sldId id="292" r:id="rId5"/>
    <p:sldId id="293" r:id="rId6"/>
    <p:sldId id="290" r:id="rId7"/>
    <p:sldId id="307" r:id="rId8"/>
    <p:sldId id="323" r:id="rId9"/>
    <p:sldId id="324" r:id="rId10"/>
    <p:sldId id="326" r:id="rId11"/>
    <p:sldId id="329" r:id="rId12"/>
    <p:sldId id="327" r:id="rId13"/>
    <p:sldId id="331" r:id="rId14"/>
    <p:sldId id="332" r:id="rId15"/>
    <p:sldId id="319" r:id="rId16"/>
    <p:sldId id="322" r:id="rId17"/>
    <p:sldId id="299" r:id="rId18"/>
    <p:sldId id="300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D4056-7287-4217-A7CF-09D268BEC01B}" v="85" dt="2025-08-19T08:50:12.974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man Mandal" userId="90468ab2-e22f-4b7b-9bf9-afa16243aaf4" providerId="ADAL" clId="{DC3D4056-7287-4217-A7CF-09D268BEC01B}"/>
    <pc:docChg chg="undo redo custSel addSld delSld modSld sldOrd">
      <pc:chgData name="Riman Mandal" userId="90468ab2-e22f-4b7b-9bf9-afa16243aaf4" providerId="ADAL" clId="{DC3D4056-7287-4217-A7CF-09D268BEC01B}" dt="2025-08-19T08:50:48.747" v="806" actId="1076"/>
      <pc:docMkLst>
        <pc:docMk/>
      </pc:docMkLst>
      <pc:sldChg chg="modSp mod">
        <pc:chgData name="Riman Mandal" userId="90468ab2-e22f-4b7b-9bf9-afa16243aaf4" providerId="ADAL" clId="{DC3D4056-7287-4217-A7CF-09D268BEC01B}" dt="2025-08-18T06:57:14.554" v="22" actId="20577"/>
        <pc:sldMkLst>
          <pc:docMk/>
          <pc:sldMk cId="2827898987" sldId="256"/>
        </pc:sldMkLst>
        <pc:spChg chg="mod">
          <ac:chgData name="Riman Mandal" userId="90468ab2-e22f-4b7b-9bf9-afa16243aaf4" providerId="ADAL" clId="{DC3D4056-7287-4217-A7CF-09D268BEC01B}" dt="2025-08-18T06:57:14.554" v="2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3872618460" sldId="260"/>
        </pc:sldMkLst>
      </pc:sldChg>
      <pc:sldChg chg="addSp delSp modSp">
        <pc:chgData name="Riman Mandal" userId="90468ab2-e22f-4b7b-9bf9-afa16243aaf4" providerId="ADAL" clId="{DC3D4056-7287-4217-A7CF-09D268BEC01B}" dt="2025-08-18T06:56:16.874" v="1"/>
        <pc:sldMkLst>
          <pc:docMk/>
          <pc:sldMk cId="2767214766" sldId="282"/>
        </pc:sldMkLst>
        <pc:picChg chg="del">
          <ac:chgData name="Riman Mandal" userId="90468ab2-e22f-4b7b-9bf9-afa16243aaf4" providerId="ADAL" clId="{DC3D4056-7287-4217-A7CF-09D268BEC01B}" dt="2025-08-18T06:56:16.183" v="0" actId="478"/>
          <ac:picMkLst>
            <pc:docMk/>
            <pc:sldMk cId="2767214766" sldId="282"/>
            <ac:picMk id="2" creationId="{F1CD21FB-10AF-1F88-3232-8B8452E787F5}"/>
          </ac:picMkLst>
        </pc:picChg>
        <pc:picChg chg="del">
          <ac:chgData name="Riman Mandal" userId="90468ab2-e22f-4b7b-9bf9-afa16243aaf4" providerId="ADAL" clId="{DC3D4056-7287-4217-A7CF-09D268BEC01B}" dt="2025-08-18T06:56:16.183" v="0" actId="478"/>
          <ac:picMkLst>
            <pc:docMk/>
            <pc:sldMk cId="2767214766" sldId="282"/>
            <ac:picMk id="4" creationId="{797A6641-50B6-5B1E-878D-ACB242D165C8}"/>
          </ac:picMkLst>
        </pc:picChg>
        <pc:picChg chg="add mod">
          <ac:chgData name="Riman Mandal" userId="90468ab2-e22f-4b7b-9bf9-afa16243aaf4" providerId="ADAL" clId="{DC3D4056-7287-4217-A7CF-09D268BEC01B}" dt="2025-08-18T06:56:16.874" v="1"/>
          <ac:picMkLst>
            <pc:docMk/>
            <pc:sldMk cId="2767214766" sldId="282"/>
            <ac:picMk id="5" creationId="{973E3754-CCB1-F9AB-336A-50A3EFB3183C}"/>
          </ac:picMkLst>
        </pc:picChg>
        <pc:picChg chg="add mod">
          <ac:chgData name="Riman Mandal" userId="90468ab2-e22f-4b7b-9bf9-afa16243aaf4" providerId="ADAL" clId="{DC3D4056-7287-4217-A7CF-09D268BEC01B}" dt="2025-08-18T06:56:16.874" v="1"/>
          <ac:picMkLst>
            <pc:docMk/>
            <pc:sldMk cId="2767214766" sldId="282"/>
            <ac:picMk id="8" creationId="{61200839-225F-4A81-64BF-163B730F6DF1}"/>
          </ac:picMkLst>
        </pc:picChg>
      </pc:sldChg>
      <pc:sldChg chg="modSp mod">
        <pc:chgData name="Riman Mandal" userId="90468ab2-e22f-4b7b-9bf9-afa16243aaf4" providerId="ADAL" clId="{DC3D4056-7287-4217-A7CF-09D268BEC01B}" dt="2025-08-19T08:05:52.751" v="416" actId="20577"/>
        <pc:sldMkLst>
          <pc:docMk/>
          <pc:sldMk cId="3560614696" sldId="290"/>
        </pc:sldMkLst>
        <pc:spChg chg="mod">
          <ac:chgData name="Riman Mandal" userId="90468ab2-e22f-4b7b-9bf9-afa16243aaf4" providerId="ADAL" clId="{DC3D4056-7287-4217-A7CF-09D268BEC01B}" dt="2025-08-19T08:05:52.751" v="416" actId="20577"/>
          <ac:spMkLst>
            <pc:docMk/>
            <pc:sldMk cId="3560614696" sldId="290"/>
            <ac:spMk id="12" creationId="{C79E5FE6-2AEA-FD10-96D6-84ECB84793BD}"/>
          </ac:spMkLst>
        </pc:spChg>
      </pc:sldChg>
      <pc:sldChg chg="modSp mod">
        <pc:chgData name="Riman Mandal" userId="90468ab2-e22f-4b7b-9bf9-afa16243aaf4" providerId="ADAL" clId="{DC3D4056-7287-4217-A7CF-09D268BEC01B}" dt="2025-08-19T07:57:50.832" v="60" actId="14100"/>
        <pc:sldMkLst>
          <pc:docMk/>
          <pc:sldMk cId="2782368656" sldId="292"/>
        </pc:sldMkLst>
        <pc:spChg chg="mod">
          <ac:chgData name="Riman Mandal" userId="90468ab2-e22f-4b7b-9bf9-afa16243aaf4" providerId="ADAL" clId="{DC3D4056-7287-4217-A7CF-09D268BEC01B}" dt="2025-08-19T07:57:50.832" v="60" actId="14100"/>
          <ac:spMkLst>
            <pc:docMk/>
            <pc:sldMk cId="2782368656" sldId="292"/>
            <ac:spMk id="12" creationId="{00000000-0000-0000-0000-000000000000}"/>
          </ac:spMkLst>
        </pc:spChg>
        <pc:spChg chg="mod">
          <ac:chgData name="Riman Mandal" userId="90468ab2-e22f-4b7b-9bf9-afa16243aaf4" providerId="ADAL" clId="{DC3D4056-7287-4217-A7CF-09D268BEC01B}" dt="2025-08-19T07:56:55.544" v="48" actId="12"/>
          <ac:spMkLst>
            <pc:docMk/>
            <pc:sldMk cId="2782368656" sldId="292"/>
            <ac:spMk id="15" creationId="{00000000-0000-0000-0000-000000000000}"/>
          </ac:spMkLst>
        </pc:spChg>
        <pc:spChg chg="mod">
          <ac:chgData name="Riman Mandal" userId="90468ab2-e22f-4b7b-9bf9-afa16243aaf4" providerId="ADAL" clId="{DC3D4056-7287-4217-A7CF-09D268BEC01B}" dt="2025-08-19T07:57:39.603" v="59" actId="5793"/>
          <ac:spMkLst>
            <pc:docMk/>
            <pc:sldMk cId="2782368656" sldId="292"/>
            <ac:spMk id="16" creationId="{00000000-0000-0000-0000-000000000000}"/>
          </ac:spMkLst>
        </pc:spChg>
        <pc:grpChg chg="mod">
          <ac:chgData name="Riman Mandal" userId="90468ab2-e22f-4b7b-9bf9-afa16243aaf4" providerId="ADAL" clId="{DC3D4056-7287-4217-A7CF-09D268BEC01B}" dt="2025-08-19T07:56:11.602" v="34" actId="14100"/>
          <ac:grpSpMkLst>
            <pc:docMk/>
            <pc:sldMk cId="2782368656" sldId="292"/>
            <ac:grpSpMk id="14" creationId="{00000000-0000-0000-0000-000000000000}"/>
          </ac:grpSpMkLst>
        </pc:grpChg>
      </pc:sldChg>
      <pc:sldChg chg="modSp mod">
        <pc:chgData name="Riman Mandal" userId="90468ab2-e22f-4b7b-9bf9-afa16243aaf4" providerId="ADAL" clId="{DC3D4056-7287-4217-A7CF-09D268BEC01B}" dt="2025-08-19T08:04:32.847" v="286" actId="20577"/>
        <pc:sldMkLst>
          <pc:docMk/>
          <pc:sldMk cId="143805061" sldId="293"/>
        </pc:sldMkLst>
        <pc:graphicFrameChg chg="mod modGraphic">
          <ac:chgData name="Riman Mandal" userId="90468ab2-e22f-4b7b-9bf9-afa16243aaf4" providerId="ADAL" clId="{DC3D4056-7287-4217-A7CF-09D268BEC01B}" dt="2025-08-19T08:04:32.847" v="286" actId="20577"/>
          <ac:graphicFrameMkLst>
            <pc:docMk/>
            <pc:sldMk cId="143805061" sldId="293"/>
            <ac:graphicFrameMk id="12" creationId="{FBB5840F-85BE-5580-FDC6-C72FB2C1E292}"/>
          </ac:graphicFrameMkLst>
        </pc:graphicFrameChg>
      </pc:sldChg>
      <pc:sldChg chg="addSp delSp modSp mod">
        <pc:chgData name="Riman Mandal" userId="90468ab2-e22f-4b7b-9bf9-afa16243aaf4" providerId="ADAL" clId="{DC3D4056-7287-4217-A7CF-09D268BEC01B}" dt="2025-08-18T09:23:07.190" v="30"/>
        <pc:sldMkLst>
          <pc:docMk/>
          <pc:sldMk cId="1671380663" sldId="297"/>
        </pc:sldMkLst>
        <pc:spChg chg="mod">
          <ac:chgData name="Riman Mandal" userId="90468ab2-e22f-4b7b-9bf9-afa16243aaf4" providerId="ADAL" clId="{DC3D4056-7287-4217-A7CF-09D268BEC01B}" dt="2025-08-18T09:23:00.186" v="28" actId="20577"/>
          <ac:spMkLst>
            <pc:docMk/>
            <pc:sldMk cId="1671380663" sldId="297"/>
            <ac:spMk id="14" creationId="{90FF65B0-AC8E-C88F-C992-82501600D0EE}"/>
          </ac:spMkLst>
        </pc:spChg>
        <pc:spChg chg="mod">
          <ac:chgData name="Riman Mandal" userId="90468ab2-e22f-4b7b-9bf9-afa16243aaf4" providerId="ADAL" clId="{DC3D4056-7287-4217-A7CF-09D268BEC01B}" dt="2025-08-18T09:23:07.190" v="30"/>
          <ac:spMkLst>
            <pc:docMk/>
            <pc:sldMk cId="1671380663" sldId="297"/>
            <ac:spMk id="16" creationId="{F1F0D00E-C489-E642-FEE5-7E49128A8F7A}"/>
          </ac:spMkLst>
        </pc:spChg>
        <pc:picChg chg="del">
          <ac:chgData name="Riman Mandal" userId="90468ab2-e22f-4b7b-9bf9-afa16243aaf4" providerId="ADAL" clId="{DC3D4056-7287-4217-A7CF-09D268BEC01B}" dt="2025-08-18T09:22:47.691" v="23" actId="478"/>
          <ac:picMkLst>
            <pc:docMk/>
            <pc:sldMk cId="1671380663" sldId="297"/>
            <ac:picMk id="9" creationId="{3520FF17-F2E4-AEAE-B54D-E2FA063BB519}"/>
          </ac:picMkLst>
        </pc:picChg>
        <pc:picChg chg="add mod">
          <ac:chgData name="Riman Mandal" userId="90468ab2-e22f-4b7b-9bf9-afa16243aaf4" providerId="ADAL" clId="{DC3D4056-7287-4217-A7CF-09D268BEC01B}" dt="2025-08-18T09:22:53.050" v="26" actId="14100"/>
          <ac:picMkLst>
            <pc:docMk/>
            <pc:sldMk cId="1671380663" sldId="297"/>
            <ac:picMk id="1026" creationId="{3A10208C-6501-6448-E98E-6773C2135EF2}"/>
          </ac:picMkLst>
        </pc:picChg>
      </pc:sldChg>
      <pc:sldChg chg="addSp delSp modSp mod">
        <pc:chgData name="Riman Mandal" userId="90468ab2-e22f-4b7b-9bf9-afa16243aaf4" providerId="ADAL" clId="{DC3D4056-7287-4217-A7CF-09D268BEC01B}" dt="2025-08-19T08:43:08.117" v="778" actId="113"/>
        <pc:sldMkLst>
          <pc:docMk/>
          <pc:sldMk cId="724998169" sldId="299"/>
        </pc:sldMkLst>
        <pc:graphicFrameChg chg="add mod modGraphic">
          <ac:chgData name="Riman Mandal" userId="90468ab2-e22f-4b7b-9bf9-afa16243aaf4" providerId="ADAL" clId="{DC3D4056-7287-4217-A7CF-09D268BEC01B}" dt="2025-08-19T08:43:08.117" v="778" actId="113"/>
          <ac:graphicFrameMkLst>
            <pc:docMk/>
            <pc:sldMk cId="724998169" sldId="299"/>
            <ac:graphicFrameMk id="5" creationId="{D5308C48-2327-FA72-BE6E-F346E4249D3D}"/>
          </ac:graphicFrameMkLst>
        </pc:graphicFrameChg>
        <pc:picChg chg="del">
          <ac:chgData name="Riman Mandal" userId="90468ab2-e22f-4b7b-9bf9-afa16243aaf4" providerId="ADAL" clId="{DC3D4056-7287-4217-A7CF-09D268BEC01B}" dt="2025-08-19T08:41:22.411" v="749" actId="478"/>
          <ac:picMkLst>
            <pc:docMk/>
            <pc:sldMk cId="724998169" sldId="299"/>
            <ac:picMk id="4" creationId="{9AF74F7A-6489-738B-D3DF-3C0E1A63570F}"/>
          </ac:picMkLst>
        </pc:picChg>
        <pc:picChg chg="del">
          <ac:chgData name="Riman Mandal" userId="90468ab2-e22f-4b7b-9bf9-afa16243aaf4" providerId="ADAL" clId="{DC3D4056-7287-4217-A7CF-09D268BEC01B}" dt="2025-08-19T08:41:22.411" v="749" actId="478"/>
          <ac:picMkLst>
            <pc:docMk/>
            <pc:sldMk cId="724998169" sldId="299"/>
            <ac:picMk id="6" creationId="{026AC1CB-1C7D-81C1-19D7-1F95159A91C1}"/>
          </ac:picMkLst>
        </pc:picChg>
      </pc:sldChg>
      <pc:sldChg chg="modSp">
        <pc:chgData name="Riman Mandal" userId="90468ab2-e22f-4b7b-9bf9-afa16243aaf4" providerId="ADAL" clId="{DC3D4056-7287-4217-A7CF-09D268BEC01B}" dt="2025-08-19T08:49:59.142" v="801" actId="113"/>
        <pc:sldMkLst>
          <pc:docMk/>
          <pc:sldMk cId="3979080596" sldId="300"/>
        </pc:sldMkLst>
        <pc:graphicFrameChg chg="mod">
          <ac:chgData name="Riman Mandal" userId="90468ab2-e22f-4b7b-9bf9-afa16243aaf4" providerId="ADAL" clId="{DC3D4056-7287-4217-A7CF-09D268BEC01B}" dt="2025-08-19T08:49:59.142" v="801" actId="113"/>
          <ac:graphicFrameMkLst>
            <pc:docMk/>
            <pc:sldMk cId="3979080596" sldId="300"/>
            <ac:graphicFrameMk id="12" creationId="{FBB5840F-85BE-5580-FDC6-C72FB2C1E292}"/>
          </ac:graphicFrameMkLst>
        </pc:graphicFrameChg>
      </pc:sldChg>
      <pc:sldChg chg="modSp mod">
        <pc:chgData name="Riman Mandal" userId="90468ab2-e22f-4b7b-9bf9-afa16243aaf4" providerId="ADAL" clId="{DC3D4056-7287-4217-A7CF-09D268BEC01B}" dt="2025-08-19T08:50:13.979" v="803" actId="20577"/>
        <pc:sldMkLst>
          <pc:docMk/>
          <pc:sldMk cId="2031808311" sldId="301"/>
        </pc:sldMkLst>
        <pc:spChg chg="mod">
          <ac:chgData name="Riman Mandal" userId="90468ab2-e22f-4b7b-9bf9-afa16243aaf4" providerId="ADAL" clId="{DC3D4056-7287-4217-A7CF-09D268BEC01B}" dt="2025-08-19T08:50:13.979" v="803" actId="20577"/>
          <ac:spMkLst>
            <pc:docMk/>
            <pc:sldMk cId="2031808311" sldId="301"/>
            <ac:spMk id="8" creationId="{00000000-0000-0000-0000-000000000000}"/>
          </ac:spMkLst>
        </pc:spChg>
      </pc:sldChg>
      <pc:sldChg chg="addSp delSp modSp mod">
        <pc:chgData name="Riman Mandal" userId="90468ab2-e22f-4b7b-9bf9-afa16243aaf4" providerId="ADAL" clId="{DC3D4056-7287-4217-A7CF-09D268BEC01B}" dt="2025-08-19T08:50:48.747" v="806" actId="1076"/>
        <pc:sldMkLst>
          <pc:docMk/>
          <pc:sldMk cId="335645372" sldId="302"/>
        </pc:sldMkLst>
        <pc:picChg chg="del">
          <ac:chgData name="Riman Mandal" userId="90468ab2-e22f-4b7b-9bf9-afa16243aaf4" providerId="ADAL" clId="{DC3D4056-7287-4217-A7CF-09D268BEC01B}" dt="2025-08-19T08:50:46.419" v="804" actId="478"/>
          <ac:picMkLst>
            <pc:docMk/>
            <pc:sldMk cId="335645372" sldId="302"/>
            <ac:picMk id="4" creationId="{22CF50CF-AEF2-35DF-0842-9FFB0659E1E7}"/>
          </ac:picMkLst>
        </pc:picChg>
        <pc:picChg chg="add mod">
          <ac:chgData name="Riman Mandal" userId="90468ab2-e22f-4b7b-9bf9-afa16243aaf4" providerId="ADAL" clId="{DC3D4056-7287-4217-A7CF-09D268BEC01B}" dt="2025-08-19T08:50:48.747" v="806" actId="1076"/>
          <ac:picMkLst>
            <pc:docMk/>
            <pc:sldMk cId="335645372" sldId="302"/>
            <ac:picMk id="5" creationId="{E47D33D1-1F36-42EC-63B0-F09F3E918740}"/>
          </ac:picMkLst>
        </pc:picChg>
      </pc:sldChg>
      <pc:sldChg chg="addSp delSp modSp mod">
        <pc:chgData name="Riman Mandal" userId="90468ab2-e22f-4b7b-9bf9-afa16243aaf4" providerId="ADAL" clId="{DC3D4056-7287-4217-A7CF-09D268BEC01B}" dt="2025-08-19T08:09:48.595" v="465" actId="962"/>
        <pc:sldMkLst>
          <pc:docMk/>
          <pc:sldMk cId="1206115281" sldId="307"/>
        </pc:sldMkLst>
        <pc:spChg chg="mod">
          <ac:chgData name="Riman Mandal" userId="90468ab2-e22f-4b7b-9bf9-afa16243aaf4" providerId="ADAL" clId="{DC3D4056-7287-4217-A7CF-09D268BEC01B}" dt="2025-08-19T08:07:37.154" v="453" actId="20577"/>
          <ac:spMkLst>
            <pc:docMk/>
            <pc:sldMk cId="1206115281" sldId="307"/>
            <ac:spMk id="2" creationId="{79BD3B92-70EA-B9CA-0C27-029CCF679AF2}"/>
          </ac:spMkLst>
        </pc:spChg>
        <pc:spChg chg="del mod">
          <ac:chgData name="Riman Mandal" userId="90468ab2-e22f-4b7b-9bf9-afa16243aaf4" providerId="ADAL" clId="{DC3D4056-7287-4217-A7CF-09D268BEC01B}" dt="2025-08-19T08:09:45.375" v="463" actId="931"/>
          <ac:spMkLst>
            <pc:docMk/>
            <pc:sldMk cId="1206115281" sldId="307"/>
            <ac:spMk id="6" creationId="{0287C04E-3404-F384-B7E3-A25099C15916}"/>
          </ac:spMkLst>
        </pc:spChg>
        <pc:picChg chg="add mod">
          <ac:chgData name="Riman Mandal" userId="90468ab2-e22f-4b7b-9bf9-afa16243aaf4" providerId="ADAL" clId="{DC3D4056-7287-4217-A7CF-09D268BEC01B}" dt="2025-08-19T08:09:48.595" v="465" actId="962"/>
          <ac:picMkLst>
            <pc:docMk/>
            <pc:sldMk cId="1206115281" sldId="307"/>
            <ac:picMk id="5" creationId="{E8C40767-AFB7-56D0-4B69-8BD601F15D82}"/>
          </ac:picMkLst>
        </pc:picChg>
        <pc:picChg chg="del">
          <ac:chgData name="Riman Mandal" userId="90468ab2-e22f-4b7b-9bf9-afa16243aaf4" providerId="ADAL" clId="{DC3D4056-7287-4217-A7CF-09D268BEC01B}" dt="2025-08-19T08:07:12.242" v="418" actId="478"/>
          <ac:picMkLst>
            <pc:docMk/>
            <pc:sldMk cId="1206115281" sldId="307"/>
            <ac:picMk id="10" creationId="{F00EFCA8-3B5F-A825-DAAE-AA4F19881891}"/>
          </ac:picMkLst>
        </pc:picChg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1932701233" sldId="308"/>
        </pc:sldMkLst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2315450524" sldId="309"/>
        </pc:sldMkLst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1031068788" sldId="311"/>
        </pc:sldMkLst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3935443518" sldId="312"/>
        </pc:sldMkLst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3295815072" sldId="315"/>
        </pc:sldMkLst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4123813804" sldId="316"/>
        </pc:sldMkLst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708875377" sldId="317"/>
        </pc:sldMkLst>
      </pc:sldChg>
      <pc:sldChg chg="del">
        <pc:chgData name="Riman Mandal" userId="90468ab2-e22f-4b7b-9bf9-afa16243aaf4" providerId="ADAL" clId="{DC3D4056-7287-4217-A7CF-09D268BEC01B}" dt="2025-08-19T08:17:34.983" v="513" actId="47"/>
        <pc:sldMkLst>
          <pc:docMk/>
          <pc:sldMk cId="4179404933" sldId="318"/>
        </pc:sldMkLst>
      </pc:sldChg>
      <pc:sldChg chg="addSp delSp modSp mod">
        <pc:chgData name="Riman Mandal" userId="90468ab2-e22f-4b7b-9bf9-afa16243aaf4" providerId="ADAL" clId="{DC3D4056-7287-4217-A7CF-09D268BEC01B}" dt="2025-08-19T08:46:47.211" v="784" actId="1076"/>
        <pc:sldMkLst>
          <pc:docMk/>
          <pc:sldMk cId="644626532" sldId="319"/>
        </pc:sldMkLst>
        <pc:spChg chg="mod ord">
          <ac:chgData name="Riman Mandal" userId="90468ab2-e22f-4b7b-9bf9-afa16243aaf4" providerId="ADAL" clId="{DC3D4056-7287-4217-A7CF-09D268BEC01B}" dt="2025-08-19T08:46:40.067" v="782" actId="26606"/>
          <ac:spMkLst>
            <pc:docMk/>
            <pc:sldMk cId="644626532" sldId="319"/>
            <ac:spMk id="6" creationId="{27ADB977-342C-AE84-8345-A7EDA8602CEF}"/>
          </ac:spMkLst>
        </pc:spChg>
        <pc:spChg chg="add del">
          <ac:chgData name="Riman Mandal" userId="90468ab2-e22f-4b7b-9bf9-afa16243aaf4" providerId="ADAL" clId="{DC3D4056-7287-4217-A7CF-09D268BEC01B}" dt="2025-08-19T08:46:40.067" v="782" actId="26606"/>
          <ac:spMkLst>
            <pc:docMk/>
            <pc:sldMk cId="644626532" sldId="319"/>
            <ac:spMk id="8" creationId="{38292E6D-CD89-AD27-B292-8AD3C29EC8B3}"/>
          </ac:spMkLst>
        </pc:spChg>
        <pc:spChg chg="mod">
          <ac:chgData name="Riman Mandal" userId="90468ab2-e22f-4b7b-9bf9-afa16243aaf4" providerId="ADAL" clId="{DC3D4056-7287-4217-A7CF-09D268BEC01B}" dt="2025-08-19T08:46:40.067" v="782" actId="26606"/>
          <ac:spMkLst>
            <pc:docMk/>
            <pc:sldMk cId="644626532" sldId="319"/>
            <ac:spMk id="20" creationId="{916FC683-9532-C9E4-08EE-79551DE996CB}"/>
          </ac:spMkLst>
        </pc:spChg>
        <pc:grpChg chg="add del">
          <ac:chgData name="Riman Mandal" userId="90468ab2-e22f-4b7b-9bf9-afa16243aaf4" providerId="ADAL" clId="{DC3D4056-7287-4217-A7CF-09D268BEC01B}" dt="2025-08-19T08:46:40.067" v="782" actId="26606"/>
          <ac:grpSpMkLst>
            <pc:docMk/>
            <pc:sldMk cId="644626532" sldId="319"/>
            <ac:grpSpMk id="10" creationId="{C72511C3-AF41-5FE1-575D-A2FB5150026E}"/>
          </ac:grpSpMkLst>
        </pc:grpChg>
        <pc:picChg chg="add mod ord">
          <ac:chgData name="Riman Mandal" userId="90468ab2-e22f-4b7b-9bf9-afa16243aaf4" providerId="ADAL" clId="{DC3D4056-7287-4217-A7CF-09D268BEC01B}" dt="2025-08-19T08:46:47.211" v="784" actId="1076"/>
          <ac:picMkLst>
            <pc:docMk/>
            <pc:sldMk cId="644626532" sldId="319"/>
            <ac:picMk id="3" creationId="{9D5FE0CF-E208-C261-BCBF-8A1243E75975}"/>
          </ac:picMkLst>
        </pc:picChg>
        <pc:picChg chg="ord">
          <ac:chgData name="Riman Mandal" userId="90468ab2-e22f-4b7b-9bf9-afa16243aaf4" providerId="ADAL" clId="{DC3D4056-7287-4217-A7CF-09D268BEC01B}" dt="2025-08-19T08:46:40.067" v="782" actId="26606"/>
          <ac:picMkLst>
            <pc:docMk/>
            <pc:sldMk cId="644626532" sldId="319"/>
            <ac:picMk id="9" creationId="{73237970-61B2-762D-5DFB-6197A0175DA8}"/>
          </ac:picMkLst>
        </pc:picChg>
        <pc:picChg chg="mod">
          <ac:chgData name="Riman Mandal" userId="90468ab2-e22f-4b7b-9bf9-afa16243aaf4" providerId="ADAL" clId="{DC3D4056-7287-4217-A7CF-09D268BEC01B}" dt="2025-08-19T08:46:40.067" v="782" actId="26606"/>
          <ac:picMkLst>
            <pc:docMk/>
            <pc:sldMk cId="644626532" sldId="319"/>
            <ac:picMk id="17" creationId="{CAE4334B-CF54-68BB-F295-6A1EF76EE10F}"/>
          </ac:picMkLst>
        </pc:picChg>
        <pc:picChg chg="del">
          <ac:chgData name="Riman Mandal" userId="90468ab2-e22f-4b7b-9bf9-afa16243aaf4" providerId="ADAL" clId="{DC3D4056-7287-4217-A7CF-09D268BEC01B}" dt="2025-08-19T08:46:34.637" v="779" actId="478"/>
          <ac:picMkLst>
            <pc:docMk/>
            <pc:sldMk cId="644626532" sldId="319"/>
            <ac:picMk id="19" creationId="{DC0AE76D-0FA9-E915-7234-B5D62A7373FA}"/>
          </ac:picMkLst>
        </pc:picChg>
      </pc:sldChg>
      <pc:sldChg chg="addSp delSp modSp mod">
        <pc:chgData name="Riman Mandal" userId="90468ab2-e22f-4b7b-9bf9-afa16243aaf4" providerId="ADAL" clId="{DC3D4056-7287-4217-A7CF-09D268BEC01B}" dt="2025-08-19T08:49:27.523" v="795" actId="1076"/>
        <pc:sldMkLst>
          <pc:docMk/>
          <pc:sldMk cId="3783259317" sldId="322"/>
        </pc:sldMkLst>
        <pc:spChg chg="mod">
          <ac:chgData name="Riman Mandal" userId="90468ab2-e22f-4b7b-9bf9-afa16243aaf4" providerId="ADAL" clId="{DC3D4056-7287-4217-A7CF-09D268BEC01B}" dt="2025-08-19T08:48:59.606" v="785"/>
          <ac:spMkLst>
            <pc:docMk/>
            <pc:sldMk cId="3783259317" sldId="322"/>
            <ac:spMk id="14" creationId="{39584F2C-5CBA-5D40-4071-4E6B16CD77FF}"/>
          </ac:spMkLst>
        </pc:spChg>
        <pc:spChg chg="mod">
          <ac:chgData name="Riman Mandal" userId="90468ab2-e22f-4b7b-9bf9-afa16243aaf4" providerId="ADAL" clId="{DC3D4056-7287-4217-A7CF-09D268BEC01B}" dt="2025-08-19T08:49:03.731" v="786"/>
          <ac:spMkLst>
            <pc:docMk/>
            <pc:sldMk cId="3783259317" sldId="322"/>
            <ac:spMk id="16" creationId="{41CCDC37-E531-FB74-1CB2-A5C8AD7CA5EA}"/>
          </ac:spMkLst>
        </pc:spChg>
        <pc:picChg chg="add del">
          <ac:chgData name="Riman Mandal" userId="90468ab2-e22f-4b7b-9bf9-afa16243aaf4" providerId="ADAL" clId="{DC3D4056-7287-4217-A7CF-09D268BEC01B}" dt="2025-08-19T08:49:18.714" v="790" actId="478"/>
          <ac:picMkLst>
            <pc:docMk/>
            <pc:sldMk cId="3783259317" sldId="322"/>
            <ac:picMk id="9" creationId="{EBA953CD-740E-1720-4ADB-EA0303839D43}"/>
          </ac:picMkLst>
        </pc:picChg>
        <pc:picChg chg="add del mod">
          <ac:chgData name="Riman Mandal" userId="90468ab2-e22f-4b7b-9bf9-afa16243aaf4" providerId="ADAL" clId="{DC3D4056-7287-4217-A7CF-09D268BEC01B}" dt="2025-08-19T08:49:27.523" v="795" actId="1076"/>
          <ac:picMkLst>
            <pc:docMk/>
            <pc:sldMk cId="3783259317" sldId="322"/>
            <ac:picMk id="3074" creationId="{95D2C5DA-0F12-1D9F-632A-43CB8622F5B4}"/>
          </ac:picMkLst>
        </pc:picChg>
      </pc:sldChg>
      <pc:sldChg chg="modSp add mod">
        <pc:chgData name="Riman Mandal" userId="90468ab2-e22f-4b7b-9bf9-afa16243aaf4" providerId="ADAL" clId="{DC3D4056-7287-4217-A7CF-09D268BEC01B}" dt="2025-08-19T08:10:59.642" v="501" actId="20577"/>
        <pc:sldMkLst>
          <pc:docMk/>
          <pc:sldMk cId="788613607" sldId="323"/>
        </pc:sldMkLst>
        <pc:spChg chg="mod">
          <ac:chgData name="Riman Mandal" userId="90468ab2-e22f-4b7b-9bf9-afa16243aaf4" providerId="ADAL" clId="{DC3D4056-7287-4217-A7CF-09D268BEC01B}" dt="2025-08-19T08:10:59.642" v="501" actId="20577"/>
          <ac:spMkLst>
            <pc:docMk/>
            <pc:sldMk cId="788613607" sldId="323"/>
            <ac:spMk id="6" creationId="{47348BAE-C17C-E297-6BFE-3EC03598E7A5}"/>
          </ac:spMkLst>
        </pc:spChg>
      </pc:sldChg>
      <pc:sldChg chg="addSp delSp modSp add mod">
        <pc:chgData name="Riman Mandal" userId="90468ab2-e22f-4b7b-9bf9-afa16243aaf4" providerId="ADAL" clId="{DC3D4056-7287-4217-A7CF-09D268BEC01B}" dt="2025-08-19T08:13:16.892" v="512" actId="478"/>
        <pc:sldMkLst>
          <pc:docMk/>
          <pc:sldMk cId="2819829448" sldId="324"/>
        </pc:sldMkLst>
        <pc:spChg chg="mod">
          <ac:chgData name="Riman Mandal" userId="90468ab2-e22f-4b7b-9bf9-afa16243aaf4" providerId="ADAL" clId="{DC3D4056-7287-4217-A7CF-09D268BEC01B}" dt="2025-08-19T08:10:27.915" v="482" actId="20577"/>
          <ac:spMkLst>
            <pc:docMk/>
            <pc:sldMk cId="2819829448" sldId="324"/>
            <ac:spMk id="2" creationId="{41E6B0B2-1958-1C8C-7D5D-E2B487F81F76}"/>
          </ac:spMkLst>
        </pc:spChg>
        <pc:spChg chg="mod">
          <ac:chgData name="Riman Mandal" userId="90468ab2-e22f-4b7b-9bf9-afa16243aaf4" providerId="ADAL" clId="{DC3D4056-7287-4217-A7CF-09D268BEC01B}" dt="2025-08-19T08:11:09.778" v="508" actId="20577"/>
          <ac:spMkLst>
            <pc:docMk/>
            <pc:sldMk cId="2819829448" sldId="324"/>
            <ac:spMk id="6" creationId="{A5E2EF07-A5DF-6BB7-E7D4-E0F5D6CBACE0}"/>
          </ac:spMkLst>
        </pc:spChg>
        <pc:picChg chg="add del mod">
          <ac:chgData name="Riman Mandal" userId="90468ab2-e22f-4b7b-9bf9-afa16243aaf4" providerId="ADAL" clId="{DC3D4056-7287-4217-A7CF-09D268BEC01B}" dt="2025-08-19T08:13:16.892" v="512" actId="478"/>
          <ac:picMkLst>
            <pc:docMk/>
            <pc:sldMk cId="2819829448" sldId="324"/>
            <ac:picMk id="5" creationId="{24F8F693-EFE3-5F3F-2DCB-37AD2E7F3890}"/>
          </ac:picMkLst>
        </pc:picChg>
      </pc:sldChg>
      <pc:sldChg chg="add del">
        <pc:chgData name="Riman Mandal" userId="90468ab2-e22f-4b7b-9bf9-afa16243aaf4" providerId="ADAL" clId="{DC3D4056-7287-4217-A7CF-09D268BEC01B}" dt="2025-08-19T08:21:19.970" v="542" actId="47"/>
        <pc:sldMkLst>
          <pc:docMk/>
          <pc:sldMk cId="2086441666" sldId="325"/>
        </pc:sldMkLst>
      </pc:sldChg>
      <pc:sldChg chg="modSp add mod">
        <pc:chgData name="Riman Mandal" userId="90468ab2-e22f-4b7b-9bf9-afa16243aaf4" providerId="ADAL" clId="{DC3D4056-7287-4217-A7CF-09D268BEC01B}" dt="2025-08-19T08:20:49.241" v="541" actId="20577"/>
        <pc:sldMkLst>
          <pc:docMk/>
          <pc:sldMk cId="3880848697" sldId="326"/>
        </pc:sldMkLst>
        <pc:spChg chg="mod">
          <ac:chgData name="Riman Mandal" userId="90468ab2-e22f-4b7b-9bf9-afa16243aaf4" providerId="ADAL" clId="{DC3D4056-7287-4217-A7CF-09D268BEC01B}" dt="2025-08-19T08:20:30.216" v="527" actId="404"/>
          <ac:spMkLst>
            <pc:docMk/>
            <pc:sldMk cId="3880848697" sldId="326"/>
            <ac:spMk id="2" creationId="{1006C44F-B4E2-1619-BEC8-55DAD3EC6DC5}"/>
          </ac:spMkLst>
        </pc:spChg>
        <pc:spChg chg="mod">
          <ac:chgData name="Riman Mandal" userId="90468ab2-e22f-4b7b-9bf9-afa16243aaf4" providerId="ADAL" clId="{DC3D4056-7287-4217-A7CF-09D268BEC01B}" dt="2025-08-19T08:20:49.241" v="541" actId="20577"/>
          <ac:spMkLst>
            <pc:docMk/>
            <pc:sldMk cId="3880848697" sldId="326"/>
            <ac:spMk id="6" creationId="{DCFA8932-5D74-A95C-8302-7E2FA829A0FA}"/>
          </ac:spMkLst>
        </pc:spChg>
      </pc:sldChg>
      <pc:sldChg chg="new del">
        <pc:chgData name="Riman Mandal" userId="90468ab2-e22f-4b7b-9bf9-afa16243aaf4" providerId="ADAL" clId="{DC3D4056-7287-4217-A7CF-09D268BEC01B}" dt="2025-08-19T08:21:24.240" v="544" actId="47"/>
        <pc:sldMkLst>
          <pc:docMk/>
          <pc:sldMk cId="2650629743" sldId="327"/>
        </pc:sldMkLst>
      </pc:sldChg>
      <pc:sldChg chg="addSp delSp modSp add mod">
        <pc:chgData name="Riman Mandal" userId="90468ab2-e22f-4b7b-9bf9-afa16243aaf4" providerId="ADAL" clId="{DC3D4056-7287-4217-A7CF-09D268BEC01B}" dt="2025-08-19T08:30:58.885" v="688"/>
        <pc:sldMkLst>
          <pc:docMk/>
          <pc:sldMk cId="3215438871" sldId="327"/>
        </pc:sldMkLst>
        <pc:spChg chg="mod">
          <ac:chgData name="Riman Mandal" userId="90468ab2-e22f-4b7b-9bf9-afa16243aaf4" providerId="ADAL" clId="{DC3D4056-7287-4217-A7CF-09D268BEC01B}" dt="2025-08-19T08:25:53.820" v="580"/>
          <ac:spMkLst>
            <pc:docMk/>
            <pc:sldMk cId="3215438871" sldId="327"/>
            <ac:spMk id="2" creationId="{9B36B922-784B-61FD-9073-31998195FC87}"/>
          </ac:spMkLst>
        </pc:spChg>
        <pc:spChg chg="add">
          <ac:chgData name="Riman Mandal" userId="90468ab2-e22f-4b7b-9bf9-afa16243aaf4" providerId="ADAL" clId="{DC3D4056-7287-4217-A7CF-09D268BEC01B}" dt="2025-08-19T08:23:17.942" v="572"/>
          <ac:spMkLst>
            <pc:docMk/>
            <pc:sldMk cId="3215438871" sldId="327"/>
            <ac:spMk id="4" creationId="{74905712-8D79-2957-D2B8-273C6F9C389E}"/>
          </ac:spMkLst>
        </pc:spChg>
        <pc:spChg chg="add">
          <ac:chgData name="Riman Mandal" userId="90468ab2-e22f-4b7b-9bf9-afa16243aaf4" providerId="ADAL" clId="{DC3D4056-7287-4217-A7CF-09D268BEC01B}" dt="2025-08-19T08:23:17.942" v="572"/>
          <ac:spMkLst>
            <pc:docMk/>
            <pc:sldMk cId="3215438871" sldId="327"/>
            <ac:spMk id="5" creationId="{D5B56EAE-EA0A-1969-6B8E-0028109FDA6F}"/>
          </ac:spMkLst>
        </pc:spChg>
        <pc:spChg chg="del mod">
          <ac:chgData name="Riman Mandal" userId="90468ab2-e22f-4b7b-9bf9-afa16243aaf4" providerId="ADAL" clId="{DC3D4056-7287-4217-A7CF-09D268BEC01B}" dt="2025-08-19T08:27:13.517" v="669" actId="26606"/>
          <ac:spMkLst>
            <pc:docMk/>
            <pc:sldMk cId="3215438871" sldId="327"/>
            <ac:spMk id="6" creationId="{4CD05311-1F86-B3A4-D038-40FD92307A72}"/>
          </ac:spMkLst>
        </pc:spChg>
        <pc:spChg chg="add">
          <ac:chgData name="Riman Mandal" userId="90468ab2-e22f-4b7b-9bf9-afa16243aaf4" providerId="ADAL" clId="{DC3D4056-7287-4217-A7CF-09D268BEC01B}" dt="2025-08-19T08:23:17.942" v="572"/>
          <ac:spMkLst>
            <pc:docMk/>
            <pc:sldMk cId="3215438871" sldId="327"/>
            <ac:spMk id="9" creationId="{F35A16BC-3AFA-28DB-6E12-2CC0B165FB02}"/>
          </ac:spMkLst>
        </pc:spChg>
        <pc:spChg chg="add">
          <ac:chgData name="Riman Mandal" userId="90468ab2-e22f-4b7b-9bf9-afa16243aaf4" providerId="ADAL" clId="{DC3D4056-7287-4217-A7CF-09D268BEC01B}" dt="2025-08-19T08:23:17.942" v="572"/>
          <ac:spMkLst>
            <pc:docMk/>
            <pc:sldMk cId="3215438871" sldId="327"/>
            <ac:spMk id="10" creationId="{1450BA93-1BAA-AF5E-441E-E205A6BCB7B0}"/>
          </ac:spMkLst>
        </pc:spChg>
        <pc:spChg chg="add">
          <ac:chgData name="Riman Mandal" userId="90468ab2-e22f-4b7b-9bf9-afa16243aaf4" providerId="ADAL" clId="{DC3D4056-7287-4217-A7CF-09D268BEC01B}" dt="2025-08-19T08:23:17.942" v="572"/>
          <ac:spMkLst>
            <pc:docMk/>
            <pc:sldMk cId="3215438871" sldId="327"/>
            <ac:spMk id="12" creationId="{0889A2A3-AF1D-8257-58EC-DB37488EA487}"/>
          </ac:spMkLst>
        </pc:spChg>
        <pc:graphicFrameChg chg="add mod">
          <ac:chgData name="Riman Mandal" userId="90468ab2-e22f-4b7b-9bf9-afa16243aaf4" providerId="ADAL" clId="{DC3D4056-7287-4217-A7CF-09D268BEC01B}" dt="2025-08-19T08:30:58.885" v="688"/>
          <ac:graphicFrameMkLst>
            <pc:docMk/>
            <pc:sldMk cId="3215438871" sldId="327"/>
            <ac:graphicFrameMk id="13" creationId="{47AE44FC-9FB1-C24C-1E36-2E3D8467DAD7}"/>
          </ac:graphicFrameMkLst>
        </pc:graphicFrameChg>
        <pc:picChg chg="add del mod">
          <ac:chgData name="Riman Mandal" userId="90468ab2-e22f-4b7b-9bf9-afa16243aaf4" providerId="ADAL" clId="{DC3D4056-7287-4217-A7CF-09D268BEC01B}" dt="2025-08-19T08:28:26.175" v="673" actId="21"/>
          <ac:picMkLst>
            <pc:docMk/>
            <pc:sldMk cId="3215438871" sldId="327"/>
            <ac:picMk id="15" creationId="{7886C68B-B687-FF3F-9B74-08D28F2F7630}"/>
          </ac:picMkLst>
        </pc:picChg>
      </pc:sldChg>
      <pc:sldChg chg="new del">
        <pc:chgData name="Riman Mandal" userId="90468ab2-e22f-4b7b-9bf9-afa16243aaf4" providerId="ADAL" clId="{DC3D4056-7287-4217-A7CF-09D268BEC01B}" dt="2025-08-19T08:33:11.486" v="696" actId="47"/>
        <pc:sldMkLst>
          <pc:docMk/>
          <pc:sldMk cId="3598045296" sldId="328"/>
        </pc:sldMkLst>
      </pc:sldChg>
      <pc:sldChg chg="addSp delSp modSp add mod ord">
        <pc:chgData name="Riman Mandal" userId="90468ab2-e22f-4b7b-9bf9-afa16243aaf4" providerId="ADAL" clId="{DC3D4056-7287-4217-A7CF-09D268BEC01B}" dt="2025-08-19T08:32:55.074" v="695" actId="15"/>
        <pc:sldMkLst>
          <pc:docMk/>
          <pc:sldMk cId="170342771" sldId="329"/>
        </pc:sldMkLst>
        <pc:spChg chg="add mod">
          <ac:chgData name="Riman Mandal" userId="90468ab2-e22f-4b7b-9bf9-afa16243aaf4" providerId="ADAL" clId="{DC3D4056-7287-4217-A7CF-09D268BEC01B}" dt="2025-08-19T08:32:55.074" v="695" actId="15"/>
          <ac:spMkLst>
            <pc:docMk/>
            <pc:sldMk cId="170342771" sldId="329"/>
            <ac:spMk id="5" creationId="{E1ABBA84-EC7D-AD88-ABAE-0E59599F70BA}"/>
          </ac:spMkLst>
        </pc:spChg>
        <pc:graphicFrameChg chg="del">
          <ac:chgData name="Riman Mandal" userId="90468ab2-e22f-4b7b-9bf9-afa16243aaf4" providerId="ADAL" clId="{DC3D4056-7287-4217-A7CF-09D268BEC01B}" dt="2025-08-19T08:32:45.995" v="690" actId="478"/>
          <ac:graphicFrameMkLst>
            <pc:docMk/>
            <pc:sldMk cId="170342771" sldId="329"/>
            <ac:graphicFrameMk id="13" creationId="{B740CBB0-8E99-76EF-AE7B-6B69BDAD0C67}"/>
          </ac:graphicFrameMkLst>
        </pc:graphicFrameChg>
      </pc:sldChg>
      <pc:sldChg chg="add del">
        <pc:chgData name="Riman Mandal" userId="90468ab2-e22f-4b7b-9bf9-afa16243aaf4" providerId="ADAL" clId="{DC3D4056-7287-4217-A7CF-09D268BEC01B}" dt="2025-08-19T08:33:33.699" v="701" actId="47"/>
        <pc:sldMkLst>
          <pc:docMk/>
          <pc:sldMk cId="2694392469" sldId="330"/>
        </pc:sldMkLst>
      </pc:sldChg>
      <pc:sldChg chg="modSp add mod ord">
        <pc:chgData name="Riman Mandal" userId="90468ab2-e22f-4b7b-9bf9-afa16243aaf4" providerId="ADAL" clId="{DC3D4056-7287-4217-A7CF-09D268BEC01B}" dt="2025-08-19T08:34:06.851" v="724" actId="122"/>
        <pc:sldMkLst>
          <pc:docMk/>
          <pc:sldMk cId="3997639629" sldId="331"/>
        </pc:sldMkLst>
        <pc:spChg chg="mod">
          <ac:chgData name="Riman Mandal" userId="90468ab2-e22f-4b7b-9bf9-afa16243aaf4" providerId="ADAL" clId="{DC3D4056-7287-4217-A7CF-09D268BEC01B}" dt="2025-08-19T08:33:49.213" v="713" actId="20577"/>
          <ac:spMkLst>
            <pc:docMk/>
            <pc:sldMk cId="3997639629" sldId="331"/>
            <ac:spMk id="2" creationId="{B7A5DEE7-EDBA-58C9-4370-3210BDED4B38}"/>
          </ac:spMkLst>
        </pc:spChg>
        <pc:spChg chg="mod">
          <ac:chgData name="Riman Mandal" userId="90468ab2-e22f-4b7b-9bf9-afa16243aaf4" providerId="ADAL" clId="{DC3D4056-7287-4217-A7CF-09D268BEC01B}" dt="2025-08-19T08:34:06.851" v="724" actId="122"/>
          <ac:spMkLst>
            <pc:docMk/>
            <pc:sldMk cId="3997639629" sldId="331"/>
            <ac:spMk id="6" creationId="{5AD7EB81-469A-699E-FCDE-76363039964B}"/>
          </ac:spMkLst>
        </pc:spChg>
      </pc:sldChg>
      <pc:sldChg chg="modSp add mod">
        <pc:chgData name="Riman Mandal" userId="90468ab2-e22f-4b7b-9bf9-afa16243aaf4" providerId="ADAL" clId="{DC3D4056-7287-4217-A7CF-09D268BEC01B}" dt="2025-08-19T08:37:09.838" v="748" actId="20577"/>
        <pc:sldMkLst>
          <pc:docMk/>
          <pc:sldMk cId="2876720769" sldId="332"/>
        </pc:sldMkLst>
        <pc:spChg chg="mod">
          <ac:chgData name="Riman Mandal" userId="90468ab2-e22f-4b7b-9bf9-afa16243aaf4" providerId="ADAL" clId="{DC3D4056-7287-4217-A7CF-09D268BEC01B}" dt="2025-08-19T08:37:09.838" v="748" actId="20577"/>
          <ac:spMkLst>
            <pc:docMk/>
            <pc:sldMk cId="2876720769" sldId="332"/>
            <ac:spMk id="2" creationId="{771210AE-3E4F-CF72-2304-3387E53BE12C}"/>
          </ac:spMkLst>
        </pc:spChg>
        <pc:spChg chg="mod">
          <ac:chgData name="Riman Mandal" userId="90468ab2-e22f-4b7b-9bf9-afa16243aaf4" providerId="ADAL" clId="{DC3D4056-7287-4217-A7CF-09D268BEC01B}" dt="2025-08-19T08:34:33.565" v="739" actId="27636"/>
          <ac:spMkLst>
            <pc:docMk/>
            <pc:sldMk cId="2876720769" sldId="332"/>
            <ac:spMk id="6" creationId="{59C90FDE-1E16-44F2-FA56-5D2D702B4F2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programming1styear.blogspot.com/2023/09/c-arrays.html" TargetMode="External"/><Relationship Id="rId1" Type="http://schemas.openxmlformats.org/officeDocument/2006/relationships/image" Target="../media/image11.png"/><Relationship Id="rId4" Type="http://schemas.openxmlformats.org/officeDocument/2006/relationships/hyperlink" Target="https://tobygao.github.io/Learning-Lounge/2018/03/03/ca-2-mem-design.html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programming1styear.blogspot.com/2023/09/c-arrays.html" TargetMode="External"/><Relationship Id="rId1" Type="http://schemas.openxmlformats.org/officeDocument/2006/relationships/image" Target="../media/image11.png"/><Relationship Id="rId4" Type="http://schemas.openxmlformats.org/officeDocument/2006/relationships/hyperlink" Target="https://tobygao.github.io/Learning-Lounge/2018/03/03/ca-2-mem-design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r>
            <a:rPr lang="en-US" sz="3600" b="1" dirty="0"/>
            <a:t>Explain the process of deriving index formula for 1-D, 2-D, and multi-D arrays in both row-major and column-major order</a:t>
          </a:r>
          <a:endParaRPr lang="en-US" sz="3600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 custT="1"/>
      <dgm:spPr/>
      <dgm:t>
        <a:bodyPr/>
        <a:lstStyle/>
        <a:p>
          <a:pPr>
            <a:tabLst>
              <a:tab pos="5994400" algn="l"/>
            </a:tabLst>
          </a:pPr>
          <a:r>
            <a:rPr lang="en-IN" sz="3600" b="1" kern="1200" dirty="0">
              <a:solidFill>
                <a:prstClr val="white"/>
              </a:solidFill>
              <a:latin typeface="Aptos"/>
              <a:ea typeface="+mn-ea"/>
              <a:cs typeface="+mn-cs"/>
            </a:rPr>
            <a:t>Apply the formula to calculate the memory address of given elements in 1D, 2D and 3D arrays under different storage orders</a:t>
          </a:r>
          <a:endParaRPr lang="en-US" sz="1800" kern="1200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BCA40D55-9F97-4CA4-8859-68C842EAE88F}" type="pres">
      <dgm:prSet presAssocID="{B7ED251F-A7A3-4D25-B004-4241BE03EDC3}" presName="Name0" presStyleCnt="0">
        <dgm:presLayoutVars>
          <dgm:dir/>
          <dgm:animLvl val="lvl"/>
          <dgm:resizeHandles val="exact"/>
        </dgm:presLayoutVars>
      </dgm:prSet>
      <dgm:spPr/>
    </dgm:pt>
    <dgm:pt modelId="{3450E454-19DE-4E8A-ADE0-3AFF41C6C69B}" type="pres">
      <dgm:prSet presAssocID="{A3B4F848-7886-4B10-8E34-39E0B844A474}" presName="boxAndChildren" presStyleCnt="0"/>
      <dgm:spPr/>
    </dgm:pt>
    <dgm:pt modelId="{9F756ADD-FC73-43E2-8907-B49F92DEF8EA}" type="pres">
      <dgm:prSet presAssocID="{A3B4F848-7886-4B10-8E34-39E0B844A474}" presName="parentTextBox" presStyleLbl="node1" presStyleIdx="0" presStyleCnt="2"/>
      <dgm:spPr/>
    </dgm:pt>
    <dgm:pt modelId="{33B2812D-626E-40CB-8956-89B965634A15}" type="pres">
      <dgm:prSet presAssocID="{0715BA3E-6351-4C71-A2A0-855403651045}" presName="sp" presStyleCnt="0"/>
      <dgm:spPr/>
    </dgm:pt>
    <dgm:pt modelId="{14438BF2-0C50-4C1B-A99E-B1909E184016}" type="pres">
      <dgm:prSet presAssocID="{DFBD6BAB-0140-48B9-9073-E08FDCB01885}" presName="arrowAndChildren" presStyleCnt="0"/>
      <dgm:spPr/>
    </dgm:pt>
    <dgm:pt modelId="{0E541A4F-E68B-477F-BCA6-83AC868DBBCC}" type="pres">
      <dgm:prSet presAssocID="{DFBD6BAB-0140-48B9-9073-E08FDCB01885}" presName="parentTextArrow" presStyleLbl="node1" presStyleIdx="1" presStyleCnt="2"/>
      <dgm:spPr/>
    </dgm:pt>
  </dgm:ptLst>
  <dgm:cxnLst>
    <dgm:cxn modelId="{7186EF2C-C889-49EC-A156-5A68AD0A3CF6}" type="presOf" srcId="{DFBD6BAB-0140-48B9-9073-E08FDCB01885}" destId="{0E541A4F-E68B-477F-BCA6-83AC868DBBCC}" srcOrd="0" destOrd="0" presId="urn:microsoft.com/office/officeart/2005/8/layout/process4"/>
    <dgm:cxn modelId="{BFCB0464-37EB-4B41-A633-D832506204D5}" type="presOf" srcId="{A3B4F848-7886-4B10-8E34-39E0B844A474}" destId="{9F756ADD-FC73-43E2-8907-B49F92DEF8EA}" srcOrd="0" destOrd="0" presId="urn:microsoft.com/office/officeart/2005/8/layout/process4"/>
    <dgm:cxn modelId="{602ADD9D-D77C-4864-85DE-6F786E0BA06C}" type="presOf" srcId="{B7ED251F-A7A3-4D25-B004-4241BE03EDC3}" destId="{BCA40D55-9F97-4CA4-8859-68C842EAE88F}" srcOrd="0" destOrd="0" presId="urn:microsoft.com/office/officeart/2005/8/layout/process4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9860929F-5D96-4F82-A2F6-03F0C13F45CA}" type="presParOf" srcId="{BCA40D55-9F97-4CA4-8859-68C842EAE88F}" destId="{3450E454-19DE-4E8A-ADE0-3AFF41C6C69B}" srcOrd="0" destOrd="0" presId="urn:microsoft.com/office/officeart/2005/8/layout/process4"/>
    <dgm:cxn modelId="{81075B5D-B3C8-4153-A2C9-6C4D6353CB34}" type="presParOf" srcId="{3450E454-19DE-4E8A-ADE0-3AFF41C6C69B}" destId="{9F756ADD-FC73-43E2-8907-B49F92DEF8EA}" srcOrd="0" destOrd="0" presId="urn:microsoft.com/office/officeart/2005/8/layout/process4"/>
    <dgm:cxn modelId="{8914EA88-2853-4546-98B8-ABA4ED7CAF84}" type="presParOf" srcId="{BCA40D55-9F97-4CA4-8859-68C842EAE88F}" destId="{33B2812D-626E-40CB-8956-89B965634A15}" srcOrd="1" destOrd="0" presId="urn:microsoft.com/office/officeart/2005/8/layout/process4"/>
    <dgm:cxn modelId="{205F827C-DA08-4001-BBA3-EAB63BA21781}" type="presParOf" srcId="{BCA40D55-9F97-4CA4-8859-68C842EAE88F}" destId="{14438BF2-0C50-4C1B-A99E-B1909E184016}" srcOrd="2" destOrd="0" presId="urn:microsoft.com/office/officeart/2005/8/layout/process4"/>
    <dgm:cxn modelId="{A6891BF9-7CFD-4CF1-B514-10FEBA6D9D6A}" type="presParOf" srcId="{14438BF2-0C50-4C1B-A99E-B1909E184016}" destId="{0E541A4F-E68B-477F-BCA6-83AC868DBB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A2D8A9-3254-40B5-949B-0447521C175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2591E8-D247-409D-875D-AA01E8626F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Problem 1:</a:t>
          </a:r>
        </a:p>
      </dgm:t>
    </dgm:pt>
    <dgm:pt modelId="{2AE031FD-5152-4BCE-95CD-1AE726EC5CD2}" type="parTrans" cxnId="{3725BF12-1EB4-4D6A-95D1-45532959E9BB}">
      <dgm:prSet/>
      <dgm:spPr/>
      <dgm:t>
        <a:bodyPr/>
        <a:lstStyle/>
        <a:p>
          <a:endParaRPr lang="en-US"/>
        </a:p>
      </dgm:t>
    </dgm:pt>
    <dgm:pt modelId="{84F5CCD1-3058-4F2F-ABF6-831D02E2BAD7}" type="sibTrans" cxnId="{3725BF12-1EB4-4D6A-95D1-45532959E9BB}">
      <dgm:prSet/>
      <dgm:spPr/>
      <dgm:t>
        <a:bodyPr/>
        <a:lstStyle/>
        <a:p>
          <a:endParaRPr lang="en-US"/>
        </a:p>
      </dgm:t>
    </dgm:pt>
    <dgm:pt modelId="{F8719EBD-C9A1-47F4-A144-43BAC1434E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array A[0…9] is stored in memory with base address 1000. Each element takes 4 bytes.</a:t>
          </a:r>
        </a:p>
      </dgm:t>
    </dgm:pt>
    <dgm:pt modelId="{B2C9C484-9C75-4C3F-B8F6-C0CF4A7B2ABC}" type="parTrans" cxnId="{4AC04AEF-5725-4F4F-999D-055DEFC50CB0}">
      <dgm:prSet/>
      <dgm:spPr/>
      <dgm:t>
        <a:bodyPr/>
        <a:lstStyle/>
        <a:p>
          <a:endParaRPr lang="en-US"/>
        </a:p>
      </dgm:t>
    </dgm:pt>
    <dgm:pt modelId="{F5B351E4-2054-4115-A428-D1C10576E257}" type="sibTrans" cxnId="{4AC04AEF-5725-4F4F-999D-055DEFC50CB0}">
      <dgm:prSet/>
      <dgm:spPr/>
      <dgm:t>
        <a:bodyPr/>
        <a:lstStyle/>
        <a:p>
          <a:endParaRPr lang="en-US"/>
        </a:p>
      </dgm:t>
    </dgm:pt>
    <dgm:pt modelId="{708CC48B-DB18-41D4-BBEA-CDA7FB2FB3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the address of A[6].</a:t>
          </a:r>
        </a:p>
      </dgm:t>
    </dgm:pt>
    <dgm:pt modelId="{E387DB35-28B7-4C3F-995E-BC813A981787}" type="parTrans" cxnId="{BABD15CA-8AAE-4E9C-825B-EF59185506F0}">
      <dgm:prSet/>
      <dgm:spPr/>
      <dgm:t>
        <a:bodyPr/>
        <a:lstStyle/>
        <a:p>
          <a:endParaRPr lang="en-US"/>
        </a:p>
      </dgm:t>
    </dgm:pt>
    <dgm:pt modelId="{CEF75553-872D-42CC-BCD5-67784A2D907A}" type="sibTrans" cxnId="{BABD15CA-8AAE-4E9C-825B-EF59185506F0}">
      <dgm:prSet/>
      <dgm:spPr/>
      <dgm:t>
        <a:bodyPr/>
        <a:lstStyle/>
        <a:p>
          <a:endParaRPr lang="en-US"/>
        </a:p>
      </dgm:t>
    </dgm:pt>
    <dgm:pt modelId="{6F318509-3E3C-477B-AA44-CF9BB71C2E2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Problem 2 </a:t>
          </a:r>
        </a:p>
      </dgm:t>
    </dgm:pt>
    <dgm:pt modelId="{AF289BFA-E8D7-4D60-9640-B642330B6EE6}" type="parTrans" cxnId="{6E8DE091-9D82-4F8F-901D-1382F67F0292}">
      <dgm:prSet/>
      <dgm:spPr/>
      <dgm:t>
        <a:bodyPr/>
        <a:lstStyle/>
        <a:p>
          <a:endParaRPr lang="en-US"/>
        </a:p>
      </dgm:t>
    </dgm:pt>
    <dgm:pt modelId="{96C2F347-806E-43AA-95E8-D40A45F014AF}" type="sibTrans" cxnId="{6E8DE091-9D82-4F8F-901D-1382F67F0292}">
      <dgm:prSet/>
      <dgm:spPr/>
      <dgm:t>
        <a:bodyPr/>
        <a:lstStyle/>
        <a:p>
          <a:endParaRPr lang="en-US"/>
        </a:p>
      </dgm:t>
    </dgm:pt>
    <dgm:pt modelId="{DADF9C4E-CAE1-4239-BDB7-1AC7CB2E70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matrix B[0…3][0…4] is stored in row-major order. Base address = 2000, element size = 2 bytes.</a:t>
          </a:r>
        </a:p>
      </dgm:t>
    </dgm:pt>
    <dgm:pt modelId="{A79DF503-6524-4559-B4B0-50BC6BC258C9}" type="parTrans" cxnId="{48EC42C7-A575-46E8-9365-A11B56A6468E}">
      <dgm:prSet/>
      <dgm:spPr/>
      <dgm:t>
        <a:bodyPr/>
        <a:lstStyle/>
        <a:p>
          <a:endParaRPr lang="en-US"/>
        </a:p>
      </dgm:t>
    </dgm:pt>
    <dgm:pt modelId="{0E67FA06-8568-4E26-A373-681FA19A9761}" type="sibTrans" cxnId="{48EC42C7-A575-46E8-9365-A11B56A6468E}">
      <dgm:prSet/>
      <dgm:spPr/>
      <dgm:t>
        <a:bodyPr/>
        <a:lstStyle/>
        <a:p>
          <a:endParaRPr lang="en-US"/>
        </a:p>
      </dgm:t>
    </dgm:pt>
    <dgm:pt modelId="{4ECD3852-AD48-400B-933D-A8C8FB6A8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the address of B[2][3].</a:t>
          </a:r>
        </a:p>
      </dgm:t>
    </dgm:pt>
    <dgm:pt modelId="{C7D86502-46B7-4513-BBE2-3F2D631E1BA2}" type="parTrans" cxnId="{4DFE7285-91A9-47C5-90A6-B58398975972}">
      <dgm:prSet/>
      <dgm:spPr/>
      <dgm:t>
        <a:bodyPr/>
        <a:lstStyle/>
        <a:p>
          <a:endParaRPr lang="en-US"/>
        </a:p>
      </dgm:t>
    </dgm:pt>
    <dgm:pt modelId="{90FDF4BA-5B91-42DE-B571-799629094D6B}" type="sibTrans" cxnId="{4DFE7285-91A9-47C5-90A6-B58398975972}">
      <dgm:prSet/>
      <dgm:spPr/>
      <dgm:t>
        <a:bodyPr/>
        <a:lstStyle/>
        <a:p>
          <a:endParaRPr lang="en-US"/>
        </a:p>
      </dgm:t>
    </dgm:pt>
    <dgm:pt modelId="{0B4E09E1-96CC-4C02-AC05-7A3976D2E6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Problem 3</a:t>
          </a:r>
        </a:p>
      </dgm:t>
    </dgm:pt>
    <dgm:pt modelId="{AB733FB8-E8E8-4CE8-A3FF-F27134DEF065}" type="parTrans" cxnId="{CD493F25-EB89-4429-9060-951732D3C584}">
      <dgm:prSet/>
      <dgm:spPr/>
      <dgm:t>
        <a:bodyPr/>
        <a:lstStyle/>
        <a:p>
          <a:endParaRPr lang="en-US"/>
        </a:p>
      </dgm:t>
    </dgm:pt>
    <dgm:pt modelId="{C999119E-3927-49F4-9165-89EAE1B2B70A}" type="sibTrans" cxnId="{CD493F25-EB89-4429-9060-951732D3C584}">
      <dgm:prSet/>
      <dgm:spPr/>
      <dgm:t>
        <a:bodyPr/>
        <a:lstStyle/>
        <a:p>
          <a:endParaRPr lang="en-US"/>
        </a:p>
      </dgm:t>
    </dgm:pt>
    <dgm:pt modelId="{77CC3CD5-E3F2-4D2B-82D9-43C6DCBF48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matrix C[1…4][1…5] is stored in column-major order. Base address = 5000, element size = 2 bytes.</a:t>
          </a:r>
        </a:p>
      </dgm:t>
    </dgm:pt>
    <dgm:pt modelId="{CC6BE411-20BB-49D2-8B15-2A8CF7F797A8}" type="parTrans" cxnId="{91A7D13B-2251-4F03-9563-73B953C7F360}">
      <dgm:prSet/>
      <dgm:spPr/>
      <dgm:t>
        <a:bodyPr/>
        <a:lstStyle/>
        <a:p>
          <a:endParaRPr lang="en-US"/>
        </a:p>
      </dgm:t>
    </dgm:pt>
    <dgm:pt modelId="{C9B523E5-708F-4564-998C-BE3E19E42720}" type="sibTrans" cxnId="{91A7D13B-2251-4F03-9563-73B953C7F360}">
      <dgm:prSet/>
      <dgm:spPr/>
      <dgm:t>
        <a:bodyPr/>
        <a:lstStyle/>
        <a:p>
          <a:endParaRPr lang="en-US"/>
        </a:p>
      </dgm:t>
    </dgm:pt>
    <dgm:pt modelId="{2F16C065-304B-4C99-B8F1-97E6CB806A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Find the address of C[3][4].</a:t>
          </a:r>
        </a:p>
      </dgm:t>
    </dgm:pt>
    <dgm:pt modelId="{03DDA875-EB2E-4BD5-8AB1-BEC521D27AD1}" type="parTrans" cxnId="{AB77EB31-2A1D-4005-888D-0C5EEC75668D}">
      <dgm:prSet/>
      <dgm:spPr/>
      <dgm:t>
        <a:bodyPr/>
        <a:lstStyle/>
        <a:p>
          <a:endParaRPr lang="en-US"/>
        </a:p>
      </dgm:t>
    </dgm:pt>
    <dgm:pt modelId="{CE72F82C-567F-437C-8700-8EBF58489946}" type="sibTrans" cxnId="{AB77EB31-2A1D-4005-888D-0C5EEC75668D}">
      <dgm:prSet/>
      <dgm:spPr/>
      <dgm:t>
        <a:bodyPr/>
        <a:lstStyle/>
        <a:p>
          <a:endParaRPr lang="en-US"/>
        </a:p>
      </dgm:t>
    </dgm:pt>
    <dgm:pt modelId="{654D47DB-31FF-42E9-9B47-0F3035EC4120}" type="pres">
      <dgm:prSet presAssocID="{5DA2D8A9-3254-40B5-949B-0447521C1756}" presName="root" presStyleCnt="0">
        <dgm:presLayoutVars>
          <dgm:dir/>
          <dgm:resizeHandles val="exact"/>
        </dgm:presLayoutVars>
      </dgm:prSet>
      <dgm:spPr/>
    </dgm:pt>
    <dgm:pt modelId="{32AA09AE-4D06-465A-A762-39C55A3DF720}" type="pres">
      <dgm:prSet presAssocID="{BE2591E8-D247-409D-875D-AA01E8626F3D}" presName="compNode" presStyleCnt="0"/>
      <dgm:spPr/>
    </dgm:pt>
    <dgm:pt modelId="{32CDA60B-2AA3-449F-BC66-8C105B174986}" type="pres">
      <dgm:prSet presAssocID="{BE2591E8-D247-409D-875D-AA01E8626F3D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0" r="-50000"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5042CE-F309-48AB-8098-5042D18EEA43}" type="pres">
      <dgm:prSet presAssocID="{BE2591E8-D247-409D-875D-AA01E8626F3D}" presName="iconSpace" presStyleCnt="0"/>
      <dgm:spPr/>
    </dgm:pt>
    <dgm:pt modelId="{6E6D1A15-6C1F-4E40-B737-47E53E8E2610}" type="pres">
      <dgm:prSet presAssocID="{BE2591E8-D247-409D-875D-AA01E8626F3D}" presName="parTx" presStyleLbl="revTx" presStyleIdx="0" presStyleCnt="6">
        <dgm:presLayoutVars>
          <dgm:chMax val="0"/>
          <dgm:chPref val="0"/>
        </dgm:presLayoutVars>
      </dgm:prSet>
      <dgm:spPr/>
    </dgm:pt>
    <dgm:pt modelId="{3121EF05-6238-42AA-9DF1-F058803F70AF}" type="pres">
      <dgm:prSet presAssocID="{BE2591E8-D247-409D-875D-AA01E8626F3D}" presName="txSpace" presStyleCnt="0"/>
      <dgm:spPr/>
    </dgm:pt>
    <dgm:pt modelId="{F33056BD-B2DE-4FBF-BCE3-B11387A8889F}" type="pres">
      <dgm:prSet presAssocID="{BE2591E8-D247-409D-875D-AA01E8626F3D}" presName="desTx" presStyleLbl="revTx" presStyleIdx="1" presStyleCnt="6">
        <dgm:presLayoutVars/>
      </dgm:prSet>
      <dgm:spPr/>
    </dgm:pt>
    <dgm:pt modelId="{D6A696CC-00B9-4390-9ADC-6E645C7265D6}" type="pres">
      <dgm:prSet presAssocID="{84F5CCD1-3058-4F2F-ABF6-831D02E2BAD7}" presName="sibTrans" presStyleCnt="0"/>
      <dgm:spPr/>
    </dgm:pt>
    <dgm:pt modelId="{1180E285-10AE-4E88-9064-575C8B53D17F}" type="pres">
      <dgm:prSet presAssocID="{6F318509-3E3C-477B-AA44-CF9BB71C2E23}" presName="compNode" presStyleCnt="0"/>
      <dgm:spPr/>
    </dgm:pt>
    <dgm:pt modelId="{32F97888-D4D3-4279-A9F8-52026473633D}" type="pres">
      <dgm:prSet presAssocID="{6F318509-3E3C-477B-AA44-CF9BB71C2E23}" presName="iconRect" presStyleLbl="node1" presStyleIdx="1" presStyleCnt="3" custLinFactNeighborX="-867" custLinFactNeighborY="-31214"/>
      <dgm:spPr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1734" t="36227" r="-1734" b="-70227"/>
          </a:stretch>
        </a:blipFill>
      </dgm:spPr>
    </dgm:pt>
    <dgm:pt modelId="{04BD5718-1DE4-48BB-A9F1-6727D81E7D57}" type="pres">
      <dgm:prSet presAssocID="{6F318509-3E3C-477B-AA44-CF9BB71C2E23}" presName="iconSpace" presStyleCnt="0"/>
      <dgm:spPr/>
    </dgm:pt>
    <dgm:pt modelId="{D803B3F5-580E-4E54-8455-272BED7CE7FB}" type="pres">
      <dgm:prSet presAssocID="{6F318509-3E3C-477B-AA44-CF9BB71C2E23}" presName="parTx" presStyleLbl="revTx" presStyleIdx="2" presStyleCnt="6">
        <dgm:presLayoutVars>
          <dgm:chMax val="0"/>
          <dgm:chPref val="0"/>
        </dgm:presLayoutVars>
      </dgm:prSet>
      <dgm:spPr/>
    </dgm:pt>
    <dgm:pt modelId="{3584782C-F727-4667-B850-99FC0F67B10B}" type="pres">
      <dgm:prSet presAssocID="{6F318509-3E3C-477B-AA44-CF9BB71C2E23}" presName="txSpace" presStyleCnt="0"/>
      <dgm:spPr/>
    </dgm:pt>
    <dgm:pt modelId="{2A496E10-42F8-4B70-9B7E-78DBA095E549}" type="pres">
      <dgm:prSet presAssocID="{6F318509-3E3C-477B-AA44-CF9BB71C2E23}" presName="desTx" presStyleLbl="revTx" presStyleIdx="3" presStyleCnt="6">
        <dgm:presLayoutVars/>
      </dgm:prSet>
      <dgm:spPr/>
    </dgm:pt>
    <dgm:pt modelId="{10F8D5E9-9192-4A45-A3E9-E064CA6CD7A1}" type="pres">
      <dgm:prSet presAssocID="{96C2F347-806E-43AA-95E8-D40A45F014AF}" presName="sibTrans" presStyleCnt="0"/>
      <dgm:spPr/>
    </dgm:pt>
    <dgm:pt modelId="{ED668294-7CC7-48DE-841C-F6BC146C3EED}" type="pres">
      <dgm:prSet presAssocID="{0B4E09E1-96CC-4C02-AC05-7A3976D2E636}" presName="compNode" presStyleCnt="0"/>
      <dgm:spPr/>
    </dgm:pt>
    <dgm:pt modelId="{5CC85564-BFB4-4FBF-9572-0D54469C2E71}" type="pres">
      <dgm:prSet presAssocID="{0B4E09E1-96CC-4C02-AC05-7A3976D2E636}" presName="iconRect" presStyleLbl="node1" presStyleIdx="2" presStyleCnt="3"/>
      <dgm:spPr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1360" t="-61984" r="-1360" b="27984"/>
          </a:stretch>
        </a:blipFill>
      </dgm:spPr>
    </dgm:pt>
    <dgm:pt modelId="{9D1172CF-0B3F-4B8A-8253-087560876ED2}" type="pres">
      <dgm:prSet presAssocID="{0B4E09E1-96CC-4C02-AC05-7A3976D2E636}" presName="iconSpace" presStyleCnt="0"/>
      <dgm:spPr/>
    </dgm:pt>
    <dgm:pt modelId="{060E3647-1EED-495B-988A-D0175157B65C}" type="pres">
      <dgm:prSet presAssocID="{0B4E09E1-96CC-4C02-AC05-7A3976D2E636}" presName="parTx" presStyleLbl="revTx" presStyleIdx="4" presStyleCnt="6">
        <dgm:presLayoutVars>
          <dgm:chMax val="0"/>
          <dgm:chPref val="0"/>
        </dgm:presLayoutVars>
      </dgm:prSet>
      <dgm:spPr/>
    </dgm:pt>
    <dgm:pt modelId="{6615E677-72C7-44CC-A226-1D8ACD0EDE02}" type="pres">
      <dgm:prSet presAssocID="{0B4E09E1-96CC-4C02-AC05-7A3976D2E636}" presName="txSpace" presStyleCnt="0"/>
      <dgm:spPr/>
    </dgm:pt>
    <dgm:pt modelId="{35EF24FC-D699-4107-8112-29C5358197B8}" type="pres">
      <dgm:prSet presAssocID="{0B4E09E1-96CC-4C02-AC05-7A3976D2E636}" presName="desTx" presStyleLbl="revTx" presStyleIdx="5" presStyleCnt="6">
        <dgm:presLayoutVars/>
      </dgm:prSet>
      <dgm:spPr/>
    </dgm:pt>
  </dgm:ptLst>
  <dgm:cxnLst>
    <dgm:cxn modelId="{3725BF12-1EB4-4D6A-95D1-45532959E9BB}" srcId="{5DA2D8A9-3254-40B5-949B-0447521C1756}" destId="{BE2591E8-D247-409D-875D-AA01E8626F3D}" srcOrd="0" destOrd="0" parTransId="{2AE031FD-5152-4BCE-95CD-1AE726EC5CD2}" sibTransId="{84F5CCD1-3058-4F2F-ABF6-831D02E2BAD7}"/>
    <dgm:cxn modelId="{9E4EDA1D-4F00-46B9-82F8-6C2A736921D4}" type="presOf" srcId="{DADF9C4E-CAE1-4239-BDB7-1AC7CB2E70C1}" destId="{2A496E10-42F8-4B70-9B7E-78DBA095E549}" srcOrd="0" destOrd="0" presId="urn:microsoft.com/office/officeart/2018/2/layout/IconLabelDescriptionList"/>
    <dgm:cxn modelId="{CD493F25-EB89-4429-9060-951732D3C584}" srcId="{5DA2D8A9-3254-40B5-949B-0447521C1756}" destId="{0B4E09E1-96CC-4C02-AC05-7A3976D2E636}" srcOrd="2" destOrd="0" parTransId="{AB733FB8-E8E8-4CE8-A3FF-F27134DEF065}" sibTransId="{C999119E-3927-49F4-9165-89EAE1B2B70A}"/>
    <dgm:cxn modelId="{93415A29-53F2-4B0E-86E3-7C34DAD61697}" type="presOf" srcId="{4ECD3852-AD48-400B-933D-A8C8FB6A8C91}" destId="{2A496E10-42F8-4B70-9B7E-78DBA095E549}" srcOrd="0" destOrd="1" presId="urn:microsoft.com/office/officeart/2018/2/layout/IconLabelDescriptionList"/>
    <dgm:cxn modelId="{312E4C31-459E-4438-8393-66097B1FAF3A}" type="presOf" srcId="{6F318509-3E3C-477B-AA44-CF9BB71C2E23}" destId="{D803B3F5-580E-4E54-8455-272BED7CE7FB}" srcOrd="0" destOrd="0" presId="urn:microsoft.com/office/officeart/2018/2/layout/IconLabelDescriptionList"/>
    <dgm:cxn modelId="{AB77EB31-2A1D-4005-888D-0C5EEC75668D}" srcId="{0B4E09E1-96CC-4C02-AC05-7A3976D2E636}" destId="{2F16C065-304B-4C99-B8F1-97E6CB806A87}" srcOrd="1" destOrd="0" parTransId="{03DDA875-EB2E-4BD5-8AB1-BEC521D27AD1}" sibTransId="{CE72F82C-567F-437C-8700-8EBF58489946}"/>
    <dgm:cxn modelId="{91A7D13B-2251-4F03-9563-73B953C7F360}" srcId="{0B4E09E1-96CC-4C02-AC05-7A3976D2E636}" destId="{77CC3CD5-E3F2-4D2B-82D9-43C6DCBF48E6}" srcOrd="0" destOrd="0" parTransId="{CC6BE411-20BB-49D2-8B15-2A8CF7F797A8}" sibTransId="{C9B523E5-708F-4564-998C-BE3E19E42720}"/>
    <dgm:cxn modelId="{64E3135C-6DF3-4323-A498-95072441328F}" type="presOf" srcId="{5DA2D8A9-3254-40B5-949B-0447521C1756}" destId="{654D47DB-31FF-42E9-9B47-0F3035EC4120}" srcOrd="0" destOrd="0" presId="urn:microsoft.com/office/officeart/2018/2/layout/IconLabelDescriptionList"/>
    <dgm:cxn modelId="{4EEE617F-BC4C-4A55-8728-BAF70A6C5821}" type="presOf" srcId="{77CC3CD5-E3F2-4D2B-82D9-43C6DCBF48E6}" destId="{35EF24FC-D699-4107-8112-29C5358197B8}" srcOrd="0" destOrd="0" presId="urn:microsoft.com/office/officeart/2018/2/layout/IconLabelDescriptionList"/>
    <dgm:cxn modelId="{4DFE7285-91A9-47C5-90A6-B58398975972}" srcId="{6F318509-3E3C-477B-AA44-CF9BB71C2E23}" destId="{4ECD3852-AD48-400B-933D-A8C8FB6A8C91}" srcOrd="1" destOrd="0" parTransId="{C7D86502-46B7-4513-BBE2-3F2D631E1BA2}" sibTransId="{90FDF4BA-5B91-42DE-B571-799629094D6B}"/>
    <dgm:cxn modelId="{6E8DE091-9D82-4F8F-901D-1382F67F0292}" srcId="{5DA2D8A9-3254-40B5-949B-0447521C1756}" destId="{6F318509-3E3C-477B-AA44-CF9BB71C2E23}" srcOrd="1" destOrd="0" parTransId="{AF289BFA-E8D7-4D60-9640-B642330B6EE6}" sibTransId="{96C2F347-806E-43AA-95E8-D40A45F014AF}"/>
    <dgm:cxn modelId="{F5B16992-6431-4CD9-AA3E-0523537CDAA4}" type="presOf" srcId="{F8719EBD-C9A1-47F4-A144-43BAC1434E44}" destId="{F33056BD-B2DE-4FBF-BCE3-B11387A8889F}" srcOrd="0" destOrd="0" presId="urn:microsoft.com/office/officeart/2018/2/layout/IconLabelDescriptionList"/>
    <dgm:cxn modelId="{48EC42C7-A575-46E8-9365-A11B56A6468E}" srcId="{6F318509-3E3C-477B-AA44-CF9BB71C2E23}" destId="{DADF9C4E-CAE1-4239-BDB7-1AC7CB2E70C1}" srcOrd="0" destOrd="0" parTransId="{A79DF503-6524-4559-B4B0-50BC6BC258C9}" sibTransId="{0E67FA06-8568-4E26-A373-681FA19A9761}"/>
    <dgm:cxn modelId="{BABD15CA-8AAE-4E9C-825B-EF59185506F0}" srcId="{BE2591E8-D247-409D-875D-AA01E8626F3D}" destId="{708CC48B-DB18-41D4-BBEA-CDA7FB2FB306}" srcOrd="1" destOrd="0" parTransId="{E387DB35-28B7-4C3F-995E-BC813A981787}" sibTransId="{CEF75553-872D-42CC-BCD5-67784A2D907A}"/>
    <dgm:cxn modelId="{695395D7-0E54-40E6-8838-1010ED924C14}" type="presOf" srcId="{BE2591E8-D247-409D-875D-AA01E8626F3D}" destId="{6E6D1A15-6C1F-4E40-B737-47E53E8E2610}" srcOrd="0" destOrd="0" presId="urn:microsoft.com/office/officeart/2018/2/layout/IconLabelDescriptionList"/>
    <dgm:cxn modelId="{F578A9EB-0EDF-4A82-8C0F-D375E1872FC7}" type="presOf" srcId="{708CC48B-DB18-41D4-BBEA-CDA7FB2FB306}" destId="{F33056BD-B2DE-4FBF-BCE3-B11387A8889F}" srcOrd="0" destOrd="1" presId="urn:microsoft.com/office/officeart/2018/2/layout/IconLabelDescriptionList"/>
    <dgm:cxn modelId="{4AC04AEF-5725-4F4F-999D-055DEFC50CB0}" srcId="{BE2591E8-D247-409D-875D-AA01E8626F3D}" destId="{F8719EBD-C9A1-47F4-A144-43BAC1434E44}" srcOrd="0" destOrd="0" parTransId="{B2C9C484-9C75-4C3F-B8F6-C0CF4A7B2ABC}" sibTransId="{F5B351E4-2054-4115-A428-D1C10576E257}"/>
    <dgm:cxn modelId="{B057C1FD-D04A-4632-8180-83C285F7C208}" type="presOf" srcId="{2F16C065-304B-4C99-B8F1-97E6CB806A87}" destId="{35EF24FC-D699-4107-8112-29C5358197B8}" srcOrd="0" destOrd="1" presId="urn:microsoft.com/office/officeart/2018/2/layout/IconLabelDescriptionList"/>
    <dgm:cxn modelId="{6DAA93FE-6D02-4463-B721-E50890A5CDCD}" type="presOf" srcId="{0B4E09E1-96CC-4C02-AC05-7A3976D2E636}" destId="{060E3647-1EED-495B-988A-D0175157B65C}" srcOrd="0" destOrd="0" presId="urn:microsoft.com/office/officeart/2018/2/layout/IconLabelDescriptionList"/>
    <dgm:cxn modelId="{DDD69AF2-CBA8-4839-978A-4C6113FFE92E}" type="presParOf" srcId="{654D47DB-31FF-42E9-9B47-0F3035EC4120}" destId="{32AA09AE-4D06-465A-A762-39C55A3DF720}" srcOrd="0" destOrd="0" presId="urn:microsoft.com/office/officeart/2018/2/layout/IconLabelDescriptionList"/>
    <dgm:cxn modelId="{6C14148A-8F4F-434E-9996-ED4A71C65AC0}" type="presParOf" srcId="{32AA09AE-4D06-465A-A762-39C55A3DF720}" destId="{32CDA60B-2AA3-449F-BC66-8C105B174986}" srcOrd="0" destOrd="0" presId="urn:microsoft.com/office/officeart/2018/2/layout/IconLabelDescriptionList"/>
    <dgm:cxn modelId="{C991C8E2-BD06-4BB0-975E-050DCF2B96A5}" type="presParOf" srcId="{32AA09AE-4D06-465A-A762-39C55A3DF720}" destId="{A85042CE-F309-48AB-8098-5042D18EEA43}" srcOrd="1" destOrd="0" presId="urn:microsoft.com/office/officeart/2018/2/layout/IconLabelDescriptionList"/>
    <dgm:cxn modelId="{0386AFCB-2535-46D5-8552-699610BFE24A}" type="presParOf" srcId="{32AA09AE-4D06-465A-A762-39C55A3DF720}" destId="{6E6D1A15-6C1F-4E40-B737-47E53E8E2610}" srcOrd="2" destOrd="0" presId="urn:microsoft.com/office/officeart/2018/2/layout/IconLabelDescriptionList"/>
    <dgm:cxn modelId="{F9009116-1662-4C8B-894A-3097F4BC1B49}" type="presParOf" srcId="{32AA09AE-4D06-465A-A762-39C55A3DF720}" destId="{3121EF05-6238-42AA-9DF1-F058803F70AF}" srcOrd="3" destOrd="0" presId="urn:microsoft.com/office/officeart/2018/2/layout/IconLabelDescriptionList"/>
    <dgm:cxn modelId="{CC0CFAFB-0D5A-4B30-8248-0C922C24FA4E}" type="presParOf" srcId="{32AA09AE-4D06-465A-A762-39C55A3DF720}" destId="{F33056BD-B2DE-4FBF-BCE3-B11387A8889F}" srcOrd="4" destOrd="0" presId="urn:microsoft.com/office/officeart/2018/2/layout/IconLabelDescriptionList"/>
    <dgm:cxn modelId="{D17E2547-E118-48AF-A3FA-A403E7E8F3A9}" type="presParOf" srcId="{654D47DB-31FF-42E9-9B47-0F3035EC4120}" destId="{D6A696CC-00B9-4390-9ADC-6E645C7265D6}" srcOrd="1" destOrd="0" presId="urn:microsoft.com/office/officeart/2018/2/layout/IconLabelDescriptionList"/>
    <dgm:cxn modelId="{E3176FDB-3F0F-49B1-97AA-141F9394D7ED}" type="presParOf" srcId="{654D47DB-31FF-42E9-9B47-0F3035EC4120}" destId="{1180E285-10AE-4E88-9064-575C8B53D17F}" srcOrd="2" destOrd="0" presId="urn:microsoft.com/office/officeart/2018/2/layout/IconLabelDescriptionList"/>
    <dgm:cxn modelId="{DE2EC2FC-FC88-4079-B88F-C11F4408FDBF}" type="presParOf" srcId="{1180E285-10AE-4E88-9064-575C8B53D17F}" destId="{32F97888-D4D3-4279-A9F8-52026473633D}" srcOrd="0" destOrd="0" presId="urn:microsoft.com/office/officeart/2018/2/layout/IconLabelDescriptionList"/>
    <dgm:cxn modelId="{A53D579C-9820-4466-AE88-2C3E2338CB21}" type="presParOf" srcId="{1180E285-10AE-4E88-9064-575C8B53D17F}" destId="{04BD5718-1DE4-48BB-A9F1-6727D81E7D57}" srcOrd="1" destOrd="0" presId="urn:microsoft.com/office/officeart/2018/2/layout/IconLabelDescriptionList"/>
    <dgm:cxn modelId="{A2B065B0-2AA2-443D-9E27-67201D493B83}" type="presParOf" srcId="{1180E285-10AE-4E88-9064-575C8B53D17F}" destId="{D803B3F5-580E-4E54-8455-272BED7CE7FB}" srcOrd="2" destOrd="0" presId="urn:microsoft.com/office/officeart/2018/2/layout/IconLabelDescriptionList"/>
    <dgm:cxn modelId="{3D0F8257-7BED-4E26-8ABB-2A3F8FD1123F}" type="presParOf" srcId="{1180E285-10AE-4E88-9064-575C8B53D17F}" destId="{3584782C-F727-4667-B850-99FC0F67B10B}" srcOrd="3" destOrd="0" presId="urn:microsoft.com/office/officeart/2018/2/layout/IconLabelDescriptionList"/>
    <dgm:cxn modelId="{FD64BE8A-3BA6-4FC5-99F8-A5F4BCCB6A7A}" type="presParOf" srcId="{1180E285-10AE-4E88-9064-575C8B53D17F}" destId="{2A496E10-42F8-4B70-9B7E-78DBA095E549}" srcOrd="4" destOrd="0" presId="urn:microsoft.com/office/officeart/2018/2/layout/IconLabelDescriptionList"/>
    <dgm:cxn modelId="{B28BCC85-B263-49D3-8652-CD177D9CF370}" type="presParOf" srcId="{654D47DB-31FF-42E9-9B47-0F3035EC4120}" destId="{10F8D5E9-9192-4A45-A3E9-E064CA6CD7A1}" srcOrd="3" destOrd="0" presId="urn:microsoft.com/office/officeart/2018/2/layout/IconLabelDescriptionList"/>
    <dgm:cxn modelId="{B1E3826A-D0FA-47DC-8FCB-B64CB841D26A}" type="presParOf" srcId="{654D47DB-31FF-42E9-9B47-0F3035EC4120}" destId="{ED668294-7CC7-48DE-841C-F6BC146C3EED}" srcOrd="4" destOrd="0" presId="urn:microsoft.com/office/officeart/2018/2/layout/IconLabelDescriptionList"/>
    <dgm:cxn modelId="{D9861E80-DD52-4041-8FD4-72D5FBCD0CB0}" type="presParOf" srcId="{ED668294-7CC7-48DE-841C-F6BC146C3EED}" destId="{5CC85564-BFB4-4FBF-9572-0D54469C2E71}" srcOrd="0" destOrd="0" presId="urn:microsoft.com/office/officeart/2018/2/layout/IconLabelDescriptionList"/>
    <dgm:cxn modelId="{7EB0ABF1-A354-4607-BB62-0DEBB87C1057}" type="presParOf" srcId="{ED668294-7CC7-48DE-841C-F6BC146C3EED}" destId="{9D1172CF-0B3F-4B8A-8253-087560876ED2}" srcOrd="1" destOrd="0" presId="urn:microsoft.com/office/officeart/2018/2/layout/IconLabelDescriptionList"/>
    <dgm:cxn modelId="{B187A7B8-ED72-4102-971C-B6FD7AC840D2}" type="presParOf" srcId="{ED668294-7CC7-48DE-841C-F6BC146C3EED}" destId="{060E3647-1EED-495B-988A-D0175157B65C}" srcOrd="2" destOrd="0" presId="urn:microsoft.com/office/officeart/2018/2/layout/IconLabelDescriptionList"/>
    <dgm:cxn modelId="{C1176BA1-4BFF-43A8-BC87-7E5FF39CDD40}" type="presParOf" srcId="{ED668294-7CC7-48DE-841C-F6BC146C3EED}" destId="{6615E677-72C7-44CC-A226-1D8ACD0EDE02}" srcOrd="3" destOrd="0" presId="urn:microsoft.com/office/officeart/2018/2/layout/IconLabelDescriptionList"/>
    <dgm:cxn modelId="{2D044A71-DC8A-40A7-9778-86CE76168AB4}" type="presParOf" srcId="{ED668294-7CC7-48DE-841C-F6BC146C3EED}" destId="{35EF24FC-D699-4107-8112-29C5358197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r>
            <a:rPr lang="en-US" sz="3600" b="0" dirty="0"/>
            <a:t>Explain the process of deriving index formula for 1-D, 2-D, and multi-D arrays in both row-major and column-major order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 custT="1"/>
      <dgm:spPr/>
      <dgm:t>
        <a:bodyPr/>
        <a:lstStyle/>
        <a:p>
          <a:pPr>
            <a:tabLst>
              <a:tab pos="5994400" algn="l"/>
            </a:tabLst>
          </a:pPr>
          <a:r>
            <a:rPr lang="en-IN" sz="3600" b="0" dirty="0">
              <a:solidFill>
                <a:prstClr val="white"/>
              </a:solidFill>
              <a:latin typeface="Aptos"/>
              <a:ea typeface="+mn-ea"/>
              <a:cs typeface="+mn-cs"/>
            </a:rPr>
            <a:t>Apply the formula to calculate the memory address of given elements in 1D, 2D and 3D arrays under different storage orders</a:t>
          </a:r>
          <a:endParaRPr lang="en-US" sz="3600" b="0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BCA40D55-9F97-4CA4-8859-68C842EAE88F}" type="pres">
      <dgm:prSet presAssocID="{B7ED251F-A7A3-4D25-B004-4241BE03EDC3}" presName="Name0" presStyleCnt="0">
        <dgm:presLayoutVars>
          <dgm:dir/>
          <dgm:animLvl val="lvl"/>
          <dgm:resizeHandles val="exact"/>
        </dgm:presLayoutVars>
      </dgm:prSet>
      <dgm:spPr/>
    </dgm:pt>
    <dgm:pt modelId="{3450E454-19DE-4E8A-ADE0-3AFF41C6C69B}" type="pres">
      <dgm:prSet presAssocID="{A3B4F848-7886-4B10-8E34-39E0B844A474}" presName="boxAndChildren" presStyleCnt="0"/>
      <dgm:spPr/>
    </dgm:pt>
    <dgm:pt modelId="{9F756ADD-FC73-43E2-8907-B49F92DEF8EA}" type="pres">
      <dgm:prSet presAssocID="{A3B4F848-7886-4B10-8E34-39E0B844A474}" presName="parentTextBox" presStyleLbl="node1" presStyleIdx="0" presStyleCnt="2"/>
      <dgm:spPr/>
    </dgm:pt>
    <dgm:pt modelId="{33B2812D-626E-40CB-8956-89B965634A15}" type="pres">
      <dgm:prSet presAssocID="{0715BA3E-6351-4C71-A2A0-855403651045}" presName="sp" presStyleCnt="0"/>
      <dgm:spPr/>
    </dgm:pt>
    <dgm:pt modelId="{14438BF2-0C50-4C1B-A99E-B1909E184016}" type="pres">
      <dgm:prSet presAssocID="{DFBD6BAB-0140-48B9-9073-E08FDCB01885}" presName="arrowAndChildren" presStyleCnt="0"/>
      <dgm:spPr/>
    </dgm:pt>
    <dgm:pt modelId="{0E541A4F-E68B-477F-BCA6-83AC868DBBCC}" type="pres">
      <dgm:prSet presAssocID="{DFBD6BAB-0140-48B9-9073-E08FDCB01885}" presName="parentTextArrow" presStyleLbl="node1" presStyleIdx="1" presStyleCnt="2" custLinFactNeighborX="3737" custLinFactNeighborY="251"/>
      <dgm:spPr/>
    </dgm:pt>
  </dgm:ptLst>
  <dgm:cxnLst>
    <dgm:cxn modelId="{69F988A5-C88A-400D-9852-9EC47893A15C}" type="presOf" srcId="{A3B4F848-7886-4B10-8E34-39E0B844A474}" destId="{9F756ADD-FC73-43E2-8907-B49F92DEF8EA}" srcOrd="0" destOrd="0" presId="urn:microsoft.com/office/officeart/2005/8/layout/process4"/>
    <dgm:cxn modelId="{A14FC7AC-96A7-4051-B6F7-4E1DD1125A2E}" type="presOf" srcId="{DFBD6BAB-0140-48B9-9073-E08FDCB01885}" destId="{0E541A4F-E68B-477F-BCA6-83AC868DBBCC}" srcOrd="0" destOrd="0" presId="urn:microsoft.com/office/officeart/2005/8/layout/process4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BE6D69F1-F909-4992-A5BF-73AE23D01340}" type="presOf" srcId="{B7ED251F-A7A3-4D25-B004-4241BE03EDC3}" destId="{BCA40D55-9F97-4CA4-8859-68C842EAE88F}" srcOrd="0" destOrd="0" presId="urn:microsoft.com/office/officeart/2005/8/layout/process4"/>
    <dgm:cxn modelId="{7950397E-3C1E-4B8E-8DAC-E93F64248EFA}" type="presParOf" srcId="{BCA40D55-9F97-4CA4-8859-68C842EAE88F}" destId="{3450E454-19DE-4E8A-ADE0-3AFF41C6C69B}" srcOrd="0" destOrd="0" presId="urn:microsoft.com/office/officeart/2005/8/layout/process4"/>
    <dgm:cxn modelId="{90E9A7F7-DF4E-4F6A-9760-1233922CD137}" type="presParOf" srcId="{3450E454-19DE-4E8A-ADE0-3AFF41C6C69B}" destId="{9F756ADD-FC73-43E2-8907-B49F92DEF8EA}" srcOrd="0" destOrd="0" presId="urn:microsoft.com/office/officeart/2005/8/layout/process4"/>
    <dgm:cxn modelId="{1EAE5E73-D912-4D41-9298-ED8D50B26A70}" type="presParOf" srcId="{BCA40D55-9F97-4CA4-8859-68C842EAE88F}" destId="{33B2812D-626E-40CB-8956-89B965634A15}" srcOrd="1" destOrd="0" presId="urn:microsoft.com/office/officeart/2005/8/layout/process4"/>
    <dgm:cxn modelId="{5C2BB63B-2B36-4FAD-8B8B-527EC9BC664E}" type="presParOf" srcId="{BCA40D55-9F97-4CA4-8859-68C842EAE88F}" destId="{14438BF2-0C50-4C1B-A99E-B1909E184016}" srcOrd="2" destOrd="0" presId="urn:microsoft.com/office/officeart/2005/8/layout/process4"/>
    <dgm:cxn modelId="{7B96C8D1-A7F8-4346-BB85-B3A5C0B9452A}" type="presParOf" srcId="{14438BF2-0C50-4C1B-A99E-B1909E184016}" destId="{0E541A4F-E68B-477F-BCA6-83AC868DBB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6ADD-FC73-43E2-8907-B49F92DEF8EA}">
      <dsp:nvSpPr>
        <dsp:cNvPr id="0" name=""/>
        <dsp:cNvSpPr/>
      </dsp:nvSpPr>
      <dsp:spPr>
        <a:xfrm>
          <a:off x="0" y="2226751"/>
          <a:ext cx="10927829" cy="1460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5994400" algn="l"/>
            </a:tabLst>
          </a:pPr>
          <a:r>
            <a:rPr lang="en-IN" sz="3600" b="1" kern="1200" dirty="0">
              <a:solidFill>
                <a:prstClr val="white"/>
              </a:solidFill>
              <a:latin typeface="Aptos"/>
              <a:ea typeface="+mn-ea"/>
              <a:cs typeface="+mn-cs"/>
            </a:rPr>
            <a:t>Apply the formula to calculate the memory address of given elements in 1D, 2D and 3D arrays under different storage orders</a:t>
          </a:r>
          <a:endParaRPr lang="en-US" sz="1800" kern="1200" dirty="0"/>
        </a:p>
      </dsp:txBody>
      <dsp:txXfrm>
        <a:off x="0" y="2226751"/>
        <a:ext cx="10927829" cy="1460989"/>
      </dsp:txXfrm>
    </dsp:sp>
    <dsp:sp modelId="{0E541A4F-E68B-477F-BCA6-83AC868DBBCC}">
      <dsp:nvSpPr>
        <dsp:cNvPr id="0" name=""/>
        <dsp:cNvSpPr/>
      </dsp:nvSpPr>
      <dsp:spPr>
        <a:xfrm rot="10800000">
          <a:off x="0" y="1663"/>
          <a:ext cx="10927829" cy="224700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Explain the process of deriving index formula for 1-D, 2-D, and multi-D arrays in both row-major and column-major order</a:t>
          </a:r>
          <a:endParaRPr lang="en-US" sz="3600" kern="1200" dirty="0"/>
        </a:p>
      </dsp:txBody>
      <dsp:txXfrm rot="10800000">
        <a:off x="0" y="1663"/>
        <a:ext cx="10927829" cy="1460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DA60B-2AA3-449F-BC66-8C105B174986}">
      <dsp:nvSpPr>
        <dsp:cNvPr id="0" name=""/>
        <dsp:cNvSpPr/>
      </dsp:nvSpPr>
      <dsp:spPr>
        <a:xfrm>
          <a:off x="393" y="583653"/>
          <a:ext cx="1098562" cy="1098562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50000" r="-5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D1A15-6C1F-4E40-B737-47E53E8E2610}">
      <dsp:nvSpPr>
        <dsp:cNvPr id="0" name=""/>
        <dsp:cNvSpPr/>
      </dsp:nvSpPr>
      <dsp:spPr>
        <a:xfrm>
          <a:off x="393" y="18191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Problem 1:</a:t>
          </a:r>
        </a:p>
      </dsp:txBody>
      <dsp:txXfrm>
        <a:off x="393" y="1819129"/>
        <a:ext cx="3138750" cy="470812"/>
      </dsp:txXfrm>
    </dsp:sp>
    <dsp:sp modelId="{F33056BD-B2DE-4FBF-BCE3-B11387A8889F}">
      <dsp:nvSpPr>
        <dsp:cNvPr id="0" name=""/>
        <dsp:cNvSpPr/>
      </dsp:nvSpPr>
      <dsp:spPr>
        <a:xfrm>
          <a:off x="393" y="2353622"/>
          <a:ext cx="3138750" cy="141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 array A[0…9] is stored in memory with base address 1000. Each element takes 4 bytes.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the address of A[6].</a:t>
          </a:r>
        </a:p>
      </dsp:txBody>
      <dsp:txXfrm>
        <a:off x="393" y="2353622"/>
        <a:ext cx="3138750" cy="1414062"/>
      </dsp:txXfrm>
    </dsp:sp>
    <dsp:sp modelId="{32F97888-D4D3-4279-A9F8-52026473633D}">
      <dsp:nvSpPr>
        <dsp:cNvPr id="0" name=""/>
        <dsp:cNvSpPr/>
      </dsp:nvSpPr>
      <dsp:spPr>
        <a:xfrm>
          <a:off x="3678900" y="240748"/>
          <a:ext cx="1098562" cy="109856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1734" t="36227" r="-1734" b="-7022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3B3F5-580E-4E54-8455-272BED7CE7FB}">
      <dsp:nvSpPr>
        <dsp:cNvPr id="0" name=""/>
        <dsp:cNvSpPr/>
      </dsp:nvSpPr>
      <dsp:spPr>
        <a:xfrm>
          <a:off x="3688425" y="18191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Problem 2 </a:t>
          </a:r>
        </a:p>
      </dsp:txBody>
      <dsp:txXfrm>
        <a:off x="3688425" y="1819129"/>
        <a:ext cx="3138750" cy="470812"/>
      </dsp:txXfrm>
    </dsp:sp>
    <dsp:sp modelId="{2A496E10-42F8-4B70-9B7E-78DBA095E549}">
      <dsp:nvSpPr>
        <dsp:cNvPr id="0" name=""/>
        <dsp:cNvSpPr/>
      </dsp:nvSpPr>
      <dsp:spPr>
        <a:xfrm>
          <a:off x="3688425" y="2353622"/>
          <a:ext cx="3138750" cy="141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matrix B[0…3][0…4] is stored in row-major order. Base address = 2000, element size = 2 bytes.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the address of B[2][3].</a:t>
          </a:r>
        </a:p>
      </dsp:txBody>
      <dsp:txXfrm>
        <a:off x="3688425" y="2353622"/>
        <a:ext cx="3138750" cy="1414062"/>
      </dsp:txXfrm>
    </dsp:sp>
    <dsp:sp modelId="{5CC85564-BFB4-4FBF-9572-0D54469C2E71}">
      <dsp:nvSpPr>
        <dsp:cNvPr id="0" name=""/>
        <dsp:cNvSpPr/>
      </dsp:nvSpPr>
      <dsp:spPr>
        <a:xfrm>
          <a:off x="7376456" y="583653"/>
          <a:ext cx="1098562" cy="1098562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1360" t="-61984" r="-1360" b="27984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E3647-1EED-495B-988A-D0175157B65C}">
      <dsp:nvSpPr>
        <dsp:cNvPr id="0" name=""/>
        <dsp:cNvSpPr/>
      </dsp:nvSpPr>
      <dsp:spPr>
        <a:xfrm>
          <a:off x="7376456" y="18191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Problem 3</a:t>
          </a:r>
        </a:p>
      </dsp:txBody>
      <dsp:txXfrm>
        <a:off x="7376456" y="1819129"/>
        <a:ext cx="3138750" cy="470812"/>
      </dsp:txXfrm>
    </dsp:sp>
    <dsp:sp modelId="{35EF24FC-D699-4107-8112-29C5358197B8}">
      <dsp:nvSpPr>
        <dsp:cNvPr id="0" name=""/>
        <dsp:cNvSpPr/>
      </dsp:nvSpPr>
      <dsp:spPr>
        <a:xfrm>
          <a:off x="7376456" y="2353622"/>
          <a:ext cx="3138750" cy="141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matrix C[1…4][1…5] is stored in column-major order. Base address = 5000, element size = 2 bytes.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Find the address of C[3][4].</a:t>
          </a:r>
        </a:p>
      </dsp:txBody>
      <dsp:txXfrm>
        <a:off x="7376456" y="2353622"/>
        <a:ext cx="3138750" cy="1414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6ADD-FC73-43E2-8907-B49F92DEF8EA}">
      <dsp:nvSpPr>
        <dsp:cNvPr id="0" name=""/>
        <dsp:cNvSpPr/>
      </dsp:nvSpPr>
      <dsp:spPr>
        <a:xfrm>
          <a:off x="0" y="2226751"/>
          <a:ext cx="10927829" cy="14609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tabLst>
              <a:tab pos="5994400" algn="l"/>
            </a:tabLst>
          </a:pPr>
          <a:r>
            <a:rPr lang="en-IN" sz="3600" b="0" kern="1200" dirty="0">
              <a:solidFill>
                <a:prstClr val="white"/>
              </a:solidFill>
              <a:latin typeface="Aptos"/>
              <a:ea typeface="+mn-ea"/>
              <a:cs typeface="+mn-cs"/>
            </a:rPr>
            <a:t>Apply the formula to calculate the memory address of given elements in 1D, 2D and 3D arrays under different storage orders</a:t>
          </a:r>
          <a:endParaRPr lang="en-US" sz="3600" b="0" kern="1200" dirty="0"/>
        </a:p>
      </dsp:txBody>
      <dsp:txXfrm>
        <a:off x="0" y="2226751"/>
        <a:ext cx="10927829" cy="1460989"/>
      </dsp:txXfrm>
    </dsp:sp>
    <dsp:sp modelId="{0E541A4F-E68B-477F-BCA6-83AC868DBBCC}">
      <dsp:nvSpPr>
        <dsp:cNvPr id="0" name=""/>
        <dsp:cNvSpPr/>
      </dsp:nvSpPr>
      <dsp:spPr>
        <a:xfrm rot="10800000">
          <a:off x="0" y="7303"/>
          <a:ext cx="10927829" cy="2247002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/>
            <a:t>Explain the process of deriving index formula for 1-D, 2-D, and multi-D arrays in both row-major and column-major order</a:t>
          </a:r>
        </a:p>
      </dsp:txBody>
      <dsp:txXfrm rot="10800000">
        <a:off x="0" y="7303"/>
        <a:ext cx="10927829" cy="1460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58BC-48EB-484A-911A-37A51F3A1342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9E41C-1FFB-4A7D-8690-71D2BA065578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5C52-6136-4E1C-A3E2-E666C5F38A9E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670DD-3FAC-4FEE-94EA-F10CB1C2BD8E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81F-69F7-4E74-BFD9-D3193FCC1976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F2EC3-DABD-4CDC-AA37-40DF3C896B39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363F-DA5C-4E1B-A40C-D208E1EB6793}" type="datetime1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FCAE-89DA-4EE6-A6AA-99AD2C8E1242}" type="datetime1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B44D-AFA1-4D4F-A3D5-7FF83B613FE8}" type="datetime1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03316-6C63-420F-935D-5161391FFAF7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D853-FF60-4BCF-9FC5-F6BDCA3E4D7A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B4DE7-D94C-4F34-A409-7B8B3DD5F67A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GSCALE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abs.quansight.org/blog/multi-dimensional-sparse-arrays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introduction-to-arrays-data-structure-and-algorithm-tutorials/" TargetMode="Externa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app.wooflash.com/moodle/0J24D3I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scandicseboardqa.blogspot.com/2018/02/address-calculation-in-single-and.html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dots&#10;&#10;Description automatically generated">
            <a:extLst>
              <a:ext uri="{FF2B5EF4-FFF2-40B4-BE49-F238E27FC236}">
                <a16:creationId xmlns:a16="http://schemas.microsoft.com/office/drawing/2014/main" id="{B854E15F-5609-7D3B-3655-6DE3E598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Derivation of Index Formula for 1-D, 2-D, and Multi-D Array</a:t>
            </a:r>
            <a:br>
              <a:rPr lang="en-IN" sz="4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4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Session No.: 5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Name: Data </a:t>
            </a:r>
            <a:r>
              <a:rPr lang="en-IN" sz="1800" b="1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Strucutres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Course Code: </a:t>
            </a:r>
            <a:r>
              <a:rPr lang="en-IN" sz="1800" b="1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R1UC308B </a:t>
            </a:r>
            <a: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  <a:t>	</a:t>
            </a:r>
            <a:br>
              <a:rPr lang="en-IN" sz="1800" b="0" i="0" u="none" strike="noStrike" baseline="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Instructor Name: Dr. Gaura Agarwal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Duration: 50 mins</a:t>
            </a:r>
            <a:b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Date of Conduction of Class: 28 Aug 2025</a:t>
            </a:r>
            <a:endParaRPr lang="en-IN" sz="4800" b="1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17402"/>
            <a:ext cx="3795634" cy="7402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EB407E-D325-865A-D8AA-405320D2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97E28-A231-BB26-EA86-6D8625A3F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C44F-B4E2-1619-BEC8-55DAD3EC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>
            <a:noAutofit/>
          </a:bodyPr>
          <a:lstStyle/>
          <a:p>
            <a:r>
              <a:rPr lang="en-US" sz="3600" dirty="0"/>
              <a:t>Address of An element in 2D Array – Column-Major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A8932-5D74-A95C-8302-7E2FA829A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Address of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 = </a:t>
            </a:r>
            <a:r>
              <a:rPr lang="en-US" i="1" dirty="0"/>
              <a:t>B </a:t>
            </a:r>
            <a:r>
              <a:rPr lang="en-US" dirty="0"/>
              <a:t>+</a:t>
            </a:r>
            <a:r>
              <a:rPr lang="en-US" i="1" dirty="0"/>
              <a:t>W </a:t>
            </a:r>
            <a:r>
              <a:rPr lang="en-US" dirty="0"/>
              <a:t>∗ ((</a:t>
            </a:r>
            <a:r>
              <a:rPr lang="en-US" i="1" dirty="0"/>
              <a:t>I</a:t>
            </a:r>
            <a:r>
              <a:rPr lang="en-US" dirty="0"/>
              <a:t>–</a:t>
            </a:r>
            <a:r>
              <a:rPr lang="en-US" i="1" dirty="0"/>
              <a:t>LR</a:t>
            </a:r>
            <a:r>
              <a:rPr lang="en-US" dirty="0"/>
              <a:t>) + </a:t>
            </a:r>
            <a:r>
              <a:rPr lang="en-US" i="1" dirty="0"/>
              <a:t>N </a:t>
            </a:r>
            <a:r>
              <a:rPr lang="en-US" dirty="0"/>
              <a:t>∗ (</a:t>
            </a:r>
            <a:r>
              <a:rPr lang="en-US" i="1" dirty="0"/>
              <a:t>J</a:t>
            </a:r>
            <a:r>
              <a:rPr lang="en-US" dirty="0"/>
              <a:t>–</a:t>
            </a:r>
            <a:r>
              <a:rPr lang="en-US" i="1" dirty="0"/>
              <a:t>LC</a:t>
            </a:r>
            <a:r>
              <a:rPr lang="en-US" dirty="0"/>
              <a:t>)) </a:t>
            </a:r>
          </a:p>
          <a:p>
            <a:endParaRPr lang="en-US" dirty="0"/>
          </a:p>
          <a:p>
            <a:r>
              <a:rPr lang="en-US" dirty="0"/>
              <a:t>I = Row Subset of an element whose address to be found,</a:t>
            </a:r>
          </a:p>
          <a:p>
            <a:r>
              <a:rPr lang="en-US" dirty="0"/>
              <a:t>J = Column Subset of an element whose address to be found,</a:t>
            </a:r>
          </a:p>
          <a:p>
            <a:r>
              <a:rPr lang="en-IN" dirty="0"/>
              <a:t>B = Base address,</a:t>
            </a:r>
          </a:p>
          <a:p>
            <a:r>
              <a:rPr lang="en-US" dirty="0"/>
              <a:t>W = Storage size of one element store in an array(in byte),</a:t>
            </a:r>
          </a:p>
          <a:p>
            <a:r>
              <a:rPr lang="en-US" dirty="0"/>
              <a:t>LR = Lower Limit of row/start row index of the matrix(If not given assume it as zero),</a:t>
            </a:r>
          </a:p>
          <a:p>
            <a:r>
              <a:rPr lang="en-US" dirty="0"/>
              <a:t>LC = Lower Limit of column/start column index of the matrix(If not given assume it as zero),</a:t>
            </a:r>
          </a:p>
          <a:p>
            <a:r>
              <a:rPr lang="en-US" dirty="0"/>
              <a:t>N = Number of rows given in the matrix.</a:t>
            </a:r>
            <a:endParaRPr lang="en-IN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C5C87-17AE-C6FF-3AFB-6FD8867A4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160305C-DF29-60B9-C908-83DF55FB06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D77574-27AD-123E-F03C-09D718F2C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FEC4C7-CF50-DF78-A992-0A43EAB0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4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1435-B0E5-A26E-6339-30D3D7E6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1CD78-8116-2900-D7C1-79ECEB87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>
            <a:noAutofit/>
          </a:bodyPr>
          <a:lstStyle/>
          <a:p>
            <a:r>
              <a:rPr lang="en-US" sz="3600" dirty="0"/>
              <a:t>Activity: Peer Learning – Array Address Calculation</a:t>
            </a:r>
            <a:endParaRPr lang="en-IN" sz="36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CA1A98-E19D-CAC7-9C24-D0E23BC01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7EF07E9-0EAF-29DC-5E78-C947FB014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390B4E-A5A3-D6E3-C392-B5D61E841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41BB46-C2D2-2991-A8A4-7E6FA5C8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ABBA84-EC7D-AD88-ABAE-0E59599F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Instructions for Students</a:t>
            </a:r>
          </a:p>
          <a:p>
            <a:pPr lvl="1"/>
            <a:r>
              <a:rPr lang="en-US" dirty="0"/>
              <a:t>Your group has </a:t>
            </a:r>
            <a:r>
              <a:rPr lang="en-US" b="1" dirty="0"/>
              <a:t>6 members</a:t>
            </a:r>
            <a:r>
              <a:rPr lang="en-US" dirty="0"/>
              <a:t>. Form </a:t>
            </a:r>
            <a:r>
              <a:rPr lang="en-US" b="1" dirty="0"/>
              <a:t>3 pairs</a:t>
            </a:r>
            <a:r>
              <a:rPr lang="en-US" dirty="0"/>
              <a:t> (2 students in each pair).</a:t>
            </a:r>
          </a:p>
          <a:p>
            <a:r>
              <a:rPr lang="en-US" dirty="0"/>
              <a:t>Each pair will receive </a:t>
            </a:r>
            <a:r>
              <a:rPr lang="en-US" b="1" dirty="0"/>
              <a:t>one type of problem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Pair 1 → 1D Array</a:t>
            </a:r>
            <a:endParaRPr lang="en-US" dirty="0"/>
          </a:p>
          <a:p>
            <a:pPr lvl="1"/>
            <a:r>
              <a:rPr lang="en-US" b="1" dirty="0"/>
              <a:t>Pair 2 → 2D Array (Row Major Order)</a:t>
            </a:r>
            <a:endParaRPr lang="en-US" dirty="0"/>
          </a:p>
          <a:p>
            <a:pPr lvl="1"/>
            <a:r>
              <a:rPr lang="en-US" b="1" dirty="0"/>
              <a:t>Pair 3 → 2D Array (Column Major Order)</a:t>
            </a:r>
            <a:endParaRPr lang="en-US" dirty="0"/>
          </a:p>
          <a:p>
            <a:r>
              <a:rPr lang="en-US" dirty="0"/>
              <a:t>Work with your partner to solve the problem in </a:t>
            </a:r>
            <a:r>
              <a:rPr lang="en-US" b="1" dirty="0"/>
              <a:t>5 minutes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Step 1: Try solving individually for 2 minutes.</a:t>
            </a:r>
          </a:p>
          <a:p>
            <a:pPr lvl="1"/>
            <a:r>
              <a:rPr lang="en-US" dirty="0"/>
              <a:t>Step 2: Discuss and finalize your solution together.</a:t>
            </a:r>
          </a:p>
          <a:p>
            <a:r>
              <a:rPr lang="en-US" dirty="0"/>
              <a:t>After finishing, be ready to explain your solution to the rest of your group when asked.</a:t>
            </a:r>
          </a:p>
          <a:p>
            <a:r>
              <a:rPr lang="en-US" dirty="0"/>
              <a:t>Compare answers across pairs inside your group — check similarities and differences in the formulas.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4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9A658-580B-213A-78FD-9FDE87DD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B922-784B-61FD-9073-31998195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>
            <a:noAutofit/>
          </a:bodyPr>
          <a:lstStyle/>
          <a:p>
            <a:r>
              <a:rPr lang="en-US" sz="3600" dirty="0"/>
              <a:t>Activity: Peer Learning – Array Address Calculation</a:t>
            </a:r>
            <a:endParaRPr lang="en-IN" sz="3600" dirty="0"/>
          </a:p>
        </p:txBody>
      </p:sp>
      <p:graphicFrame>
        <p:nvGraphicFramePr>
          <p:cNvPr id="13" name="Content Placeholder 5">
            <a:extLst>
              <a:ext uri="{FF2B5EF4-FFF2-40B4-BE49-F238E27FC236}">
                <a16:creationId xmlns:a16="http://schemas.microsoft.com/office/drawing/2014/main" id="{47AE44FC-9FB1-C24C-1E36-2E3D8467D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1370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AFE36-493D-533F-5A33-5E1517A3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993232C-1C2E-6619-FECF-BFA7180618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E3FC64-4CB5-B47F-6AC6-55D52BDA08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D44416-0409-5E1D-9D4B-FCF4818D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43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D3BF5-AE0E-CC68-78AC-71F8E0557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5DEE7-EDBA-58C9-4370-3210BDED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>
            <a:noAutofit/>
          </a:bodyPr>
          <a:lstStyle/>
          <a:p>
            <a:r>
              <a:rPr lang="en-US" sz="3600" dirty="0"/>
              <a:t>Address of An element in Multi-D Array – Row-Major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7EB81-469A-699E-FCDE-76363039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pPr marL="0" indent="0" algn="ctr">
              <a:buNone/>
            </a:pPr>
            <a:r>
              <a:rPr lang="en-IN" dirty="0"/>
              <a:t>Address of </a:t>
            </a:r>
            <a:r>
              <a:rPr lang="pl-PL" i="1" dirty="0"/>
              <a:t>A</a:t>
            </a:r>
            <a:r>
              <a:rPr lang="pl-PL" dirty="0"/>
              <a:t>[</a:t>
            </a:r>
            <a:r>
              <a:rPr lang="pl-PL" i="1" dirty="0"/>
              <a:t>I</a:t>
            </a:r>
            <a:r>
              <a:rPr lang="pl-PL" dirty="0"/>
              <a:t>][</a:t>
            </a:r>
            <a:r>
              <a:rPr lang="pl-PL" i="1" dirty="0"/>
              <a:t>J</a:t>
            </a:r>
            <a:r>
              <a:rPr lang="pl-PL" dirty="0"/>
              <a:t>][</a:t>
            </a:r>
            <a:r>
              <a:rPr lang="pl-PL" i="1" dirty="0"/>
              <a:t>K</a:t>
            </a:r>
            <a:r>
              <a:rPr lang="pl-PL" dirty="0"/>
              <a:t>] = </a:t>
            </a:r>
            <a:r>
              <a:rPr lang="pl-PL" i="1" dirty="0"/>
              <a:t>B </a:t>
            </a:r>
            <a:r>
              <a:rPr lang="pl-PL" dirty="0"/>
              <a:t>+</a:t>
            </a:r>
            <a:r>
              <a:rPr lang="pl-PL" i="1" dirty="0"/>
              <a:t>W </a:t>
            </a:r>
            <a:r>
              <a:rPr lang="pl-PL" dirty="0"/>
              <a:t>∗ (</a:t>
            </a:r>
            <a:r>
              <a:rPr lang="pl-PL" i="1" dirty="0"/>
              <a:t>N </a:t>
            </a:r>
            <a:r>
              <a:rPr lang="pl-PL" dirty="0"/>
              <a:t>∗ </a:t>
            </a:r>
            <a:r>
              <a:rPr lang="pl-PL" i="1" dirty="0"/>
              <a:t>L</a:t>
            </a:r>
            <a:r>
              <a:rPr lang="pl-PL" dirty="0"/>
              <a:t>(</a:t>
            </a:r>
            <a:r>
              <a:rPr lang="pl-PL" i="1" dirty="0"/>
              <a:t>I </a:t>
            </a:r>
            <a:r>
              <a:rPr lang="pl-PL" dirty="0"/>
              <a:t>− </a:t>
            </a:r>
            <a:r>
              <a:rPr lang="pl-PL" i="1" dirty="0"/>
              <a:t>x</a:t>
            </a:r>
            <a:r>
              <a:rPr lang="pl-PL" dirty="0"/>
              <a:t>) + </a:t>
            </a:r>
            <a:r>
              <a:rPr lang="pl-PL" i="1" dirty="0"/>
              <a:t>L </a:t>
            </a:r>
            <a:r>
              <a:rPr lang="pl-PL" dirty="0"/>
              <a:t>∗ (</a:t>
            </a:r>
            <a:r>
              <a:rPr lang="pl-PL" i="1" dirty="0"/>
              <a:t>J </a:t>
            </a:r>
            <a:r>
              <a:rPr lang="pl-PL" dirty="0"/>
              <a:t>− </a:t>
            </a:r>
            <a:r>
              <a:rPr lang="pl-PL" i="1" dirty="0"/>
              <a:t>y</a:t>
            </a:r>
            <a:r>
              <a:rPr lang="pl-PL" dirty="0"/>
              <a:t>) + (</a:t>
            </a:r>
            <a:r>
              <a:rPr lang="pl-PL" i="1" dirty="0"/>
              <a:t>K </a:t>
            </a:r>
            <a:r>
              <a:rPr lang="pl-PL" dirty="0"/>
              <a:t>− </a:t>
            </a:r>
            <a:r>
              <a:rPr lang="pl-PL" i="1" dirty="0"/>
              <a:t>z</a:t>
            </a:r>
            <a:r>
              <a:rPr lang="pl-PL" dirty="0"/>
              <a:t>))</a:t>
            </a:r>
          </a:p>
          <a:p>
            <a:endParaRPr lang="en-IN" dirty="0"/>
          </a:p>
          <a:p>
            <a:r>
              <a:rPr lang="en-US" dirty="0"/>
              <a:t>B = Base Address (start address)</a:t>
            </a:r>
          </a:p>
          <a:p>
            <a:r>
              <a:rPr lang="en-US" dirty="0"/>
              <a:t>W = Weight (storage size of one element stored in the array)</a:t>
            </a:r>
          </a:p>
          <a:p>
            <a:r>
              <a:rPr lang="en-US" dirty="0"/>
              <a:t>N = Hight/Layer (total number of cells depth-wise)</a:t>
            </a:r>
          </a:p>
          <a:p>
            <a:r>
              <a:rPr lang="en-US" dirty="0"/>
              <a:t>M = Row (total number of rows)</a:t>
            </a:r>
          </a:p>
          <a:p>
            <a:r>
              <a:rPr lang="en-US" dirty="0"/>
              <a:t>L = Column (total number of columns)</a:t>
            </a:r>
          </a:p>
          <a:p>
            <a:r>
              <a:rPr lang="en-US" dirty="0"/>
              <a:t>x = Lower Bound of Row</a:t>
            </a:r>
          </a:p>
          <a:p>
            <a:r>
              <a:rPr lang="en-US" dirty="0"/>
              <a:t>y = Lower Bound of Column</a:t>
            </a:r>
          </a:p>
          <a:p>
            <a:r>
              <a:rPr lang="en-US" dirty="0"/>
              <a:t>z = Lower Bound of Hight</a:t>
            </a:r>
            <a:endParaRPr lang="en-IN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96B17-DE48-8B25-8EED-57183FB0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AD6822A-2271-6A01-C452-5847C3CC60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1D3763-E821-1C20-21CD-6FBB079EA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2546A7-CF5D-0218-F2F6-D334747E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39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A4544-51CD-F82A-51D6-9D080890D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10AE-3E4F-CF72-2304-3387E53B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>
            <a:noAutofit/>
          </a:bodyPr>
          <a:lstStyle/>
          <a:p>
            <a:r>
              <a:rPr lang="en-US" sz="3600" dirty="0"/>
              <a:t>Address of An element in Multi-D Array – Column-Major</a:t>
            </a:r>
            <a:endParaRPr lang="en-IN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C90FDE-1E16-44F2-FA56-5D2D702B4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pPr marL="0" indent="0" algn="ctr">
              <a:buNone/>
            </a:pPr>
            <a:r>
              <a:rPr lang="en-IN" dirty="0"/>
              <a:t>Address of </a:t>
            </a:r>
            <a:r>
              <a:rPr lang="en-IN" i="1" dirty="0"/>
              <a:t>A</a:t>
            </a:r>
            <a:r>
              <a:rPr lang="en-IN" dirty="0"/>
              <a:t>[</a:t>
            </a:r>
            <a:r>
              <a:rPr lang="en-IN" i="1" dirty="0"/>
              <a:t>I</a:t>
            </a:r>
            <a:r>
              <a:rPr lang="en-IN" dirty="0"/>
              <a:t>][</a:t>
            </a:r>
            <a:r>
              <a:rPr lang="en-IN" i="1" dirty="0"/>
              <a:t>J</a:t>
            </a:r>
            <a:r>
              <a:rPr lang="en-IN" dirty="0"/>
              <a:t>][</a:t>
            </a:r>
            <a:r>
              <a:rPr lang="en-IN" i="1" dirty="0"/>
              <a:t>K</a:t>
            </a:r>
            <a:r>
              <a:rPr lang="en-IN" dirty="0"/>
              <a:t>] = </a:t>
            </a:r>
            <a:r>
              <a:rPr lang="en-IN" i="1" dirty="0"/>
              <a:t>B </a:t>
            </a:r>
            <a:r>
              <a:rPr lang="en-IN" dirty="0"/>
              <a:t>+</a:t>
            </a:r>
            <a:r>
              <a:rPr lang="en-IN" i="1" dirty="0"/>
              <a:t>W </a:t>
            </a:r>
            <a:r>
              <a:rPr lang="en-IN" dirty="0"/>
              <a:t>∗ (</a:t>
            </a:r>
            <a:r>
              <a:rPr lang="en-IN" i="1" dirty="0"/>
              <a:t>N </a:t>
            </a:r>
            <a:r>
              <a:rPr lang="en-IN" dirty="0"/>
              <a:t>∗ </a:t>
            </a:r>
            <a:r>
              <a:rPr lang="en-IN" i="1" dirty="0"/>
              <a:t>L </a:t>
            </a:r>
            <a:r>
              <a:rPr lang="en-IN" dirty="0"/>
              <a:t>∗ (</a:t>
            </a:r>
            <a:r>
              <a:rPr lang="en-IN" i="1" dirty="0"/>
              <a:t>I </a:t>
            </a:r>
            <a:r>
              <a:rPr lang="en-IN" dirty="0"/>
              <a:t>−</a:t>
            </a:r>
            <a:r>
              <a:rPr lang="en-IN" i="1" dirty="0"/>
              <a:t>x</a:t>
            </a:r>
            <a:r>
              <a:rPr lang="en-IN" dirty="0"/>
              <a:t>)+(</a:t>
            </a:r>
            <a:r>
              <a:rPr lang="en-IN" i="1" dirty="0"/>
              <a:t>J </a:t>
            </a:r>
            <a:r>
              <a:rPr lang="en-IN" dirty="0"/>
              <a:t>−</a:t>
            </a:r>
            <a:r>
              <a:rPr lang="en-IN" i="1" dirty="0"/>
              <a:t>y</a:t>
            </a:r>
            <a:r>
              <a:rPr lang="en-IN" dirty="0"/>
              <a:t>)+(</a:t>
            </a:r>
            <a:r>
              <a:rPr lang="en-IN" i="1" dirty="0"/>
              <a:t>K </a:t>
            </a:r>
            <a:r>
              <a:rPr lang="en-IN" dirty="0"/>
              <a:t>−</a:t>
            </a:r>
            <a:r>
              <a:rPr lang="en-IN" i="1" dirty="0"/>
              <a:t>z</a:t>
            </a:r>
            <a:r>
              <a:rPr lang="en-IN" dirty="0"/>
              <a:t>) ∗</a:t>
            </a:r>
            <a:r>
              <a:rPr lang="en-IN" i="1" dirty="0"/>
              <a:t>N</a:t>
            </a:r>
            <a:r>
              <a:rPr lang="en-IN" dirty="0"/>
              <a:t>)</a:t>
            </a:r>
          </a:p>
          <a:p>
            <a:endParaRPr lang="en-US" dirty="0"/>
          </a:p>
          <a:p>
            <a:r>
              <a:rPr lang="en-US" dirty="0"/>
              <a:t>B = Base Address (start address)</a:t>
            </a:r>
          </a:p>
          <a:p>
            <a:r>
              <a:rPr lang="en-US" dirty="0"/>
              <a:t>W = Weight (storage size of one element stored in the array)</a:t>
            </a:r>
          </a:p>
          <a:p>
            <a:r>
              <a:rPr lang="en-US" dirty="0"/>
              <a:t>N = Hight/Layer (total number of cells depth-wise)</a:t>
            </a:r>
          </a:p>
          <a:p>
            <a:r>
              <a:rPr lang="en-US" dirty="0"/>
              <a:t>M = Row (total number of rows)</a:t>
            </a:r>
          </a:p>
          <a:p>
            <a:r>
              <a:rPr lang="en-US" dirty="0"/>
              <a:t>L = Column (total number of columns)</a:t>
            </a:r>
          </a:p>
          <a:p>
            <a:r>
              <a:rPr lang="en-US" dirty="0"/>
              <a:t>x = Lower Bound of Row</a:t>
            </a:r>
          </a:p>
          <a:p>
            <a:r>
              <a:rPr lang="en-US" dirty="0"/>
              <a:t>y = Lower Bound of Column</a:t>
            </a:r>
          </a:p>
          <a:p>
            <a:r>
              <a:rPr lang="en-US" dirty="0"/>
              <a:t>z = Lower Bound of Hight</a:t>
            </a:r>
            <a:endParaRPr lang="en-IN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A98A0-8211-FDB0-B0D0-7A968527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E7523009-F6D4-8849-D74D-A47656DD50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CB0ECF-E32D-EB66-BB4E-24AD33382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EE6AEFC-37A7-2C06-7774-2456A315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2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ADF94-4EB0-736F-86B5-0975D41EB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292E6D-CD89-AD27-B292-8AD3C29EC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72511C3-AF41-5FE1-575D-A2FB51500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2AF3-603B-D586-AEE5-1F3BCDBF5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81D5B66-E8C4-3D39-04F8-A9A037A3B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96074EA-1C36-1D53-1729-80E10F57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FA03DCC9-8713-F0C7-1816-932B81D40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631254A7-001E-3A60-7761-E0FF6CC54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DB977-342C-AE84-8345-A7EDA860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3237970-61B2-762D-5DFB-6197A0175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E4334B-CF54-68BB-F295-6A1EF76EE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16FC683-9532-C9E4-08EE-79551DE9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FE0CF-E208-C261-BCBF-8A1243E75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279" y="1481732"/>
            <a:ext cx="9581745" cy="47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62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C6FAF-ACA3-4BC7-7285-91DEBFFA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E70C8-A781-4BF7-217B-60E3456D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109D9A1-F3A9-B60E-F644-758BF6B79D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E11813-424E-1044-A511-F5073DA7E307}"/>
              </a:ext>
            </a:extLst>
          </p:cNvPr>
          <p:cNvSpPr txBox="1"/>
          <p:nvPr/>
        </p:nvSpPr>
        <p:spPr>
          <a:xfrm>
            <a:off x="822739" y="821384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Post-Class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050F6-9AF1-47FD-09AF-9ACAA5464224}"/>
              </a:ext>
            </a:extLst>
          </p:cNvPr>
          <p:cNvSpPr/>
          <p:nvPr/>
        </p:nvSpPr>
        <p:spPr>
          <a:xfrm>
            <a:off x="10648330" y="1095420"/>
            <a:ext cx="117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12D9D8-3FDD-0C49-3A22-290A9D12E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90402"/>
            <a:ext cx="3795634" cy="740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584F2C-5CBA-5D40-4071-4E6B16CD77FF}"/>
              </a:ext>
            </a:extLst>
          </p:cNvPr>
          <p:cNvSpPr txBox="1"/>
          <p:nvPr/>
        </p:nvSpPr>
        <p:spPr>
          <a:xfrm>
            <a:off x="4979753" y="237494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https://app.wooflash.com/moodle/WP4VOGWK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CDC37-E531-FB74-1CB2-A5C8AD7CA5EA}"/>
              </a:ext>
            </a:extLst>
          </p:cNvPr>
          <p:cNvSpPr txBox="1"/>
          <p:nvPr/>
        </p:nvSpPr>
        <p:spPr>
          <a:xfrm>
            <a:off x="4979753" y="3167875"/>
            <a:ext cx="368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Wooflash</a:t>
            </a:r>
            <a:r>
              <a:rPr lang="en-IN" dirty="0"/>
              <a:t> Code: WP4VOGWK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238C29-4C14-8C2F-67AA-5E096A77181B}"/>
              </a:ext>
            </a:extLst>
          </p:cNvPr>
          <p:cNvSpPr txBox="1"/>
          <p:nvPr/>
        </p:nvSpPr>
        <p:spPr>
          <a:xfrm>
            <a:off x="4978131" y="39691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Join the link and Participate in Post-class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CDCB1-27C4-8239-6779-7EC621C8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D2C5DA-0F12-1D9F-632A-43CB8622F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190750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5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822739" y="821384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1589" y="1051486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6C4DF4-A630-33E0-C990-56FD7247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308C48-2327-FA72-BE6E-F346E4249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58891"/>
              </p:ext>
            </p:extLst>
          </p:nvPr>
        </p:nvGraphicFramePr>
        <p:xfrm>
          <a:off x="1228723" y="1558318"/>
          <a:ext cx="9967208" cy="4492914"/>
        </p:xfrm>
        <a:graphic>
          <a:graphicData uri="http://schemas.openxmlformats.org/drawingml/2006/table">
            <a:tbl>
              <a:tblPr/>
              <a:tblGrid>
                <a:gridCol w="1171576">
                  <a:extLst>
                    <a:ext uri="{9D8B030D-6E8A-4147-A177-3AD203B41FA5}">
                      <a16:colId xmlns:a16="http://schemas.microsoft.com/office/drawing/2014/main" val="168181370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791547781"/>
                    </a:ext>
                  </a:extLst>
                </a:gridCol>
                <a:gridCol w="5076826">
                  <a:extLst>
                    <a:ext uri="{9D8B030D-6E8A-4147-A177-3AD203B41FA5}">
                      <a16:colId xmlns:a16="http://schemas.microsoft.com/office/drawing/2014/main" val="3207291735"/>
                    </a:ext>
                  </a:extLst>
                </a:gridCol>
                <a:gridCol w="2842506">
                  <a:extLst>
                    <a:ext uri="{9D8B030D-6E8A-4147-A177-3AD203B41FA5}">
                      <a16:colId xmlns:a16="http://schemas.microsoft.com/office/drawing/2014/main" val="993740407"/>
                    </a:ext>
                  </a:extLst>
                </a:gridCol>
              </a:tblGrid>
              <a:tr h="255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Array Type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Order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Formula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Parameters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430896"/>
                  </a:ext>
                </a:extLst>
              </a:tr>
              <a:tr h="830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1D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–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 err="1"/>
                        <a:t>Addr</a:t>
                      </a:r>
                      <a:r>
                        <a:rPr lang="en-US" sz="1500" b="1" dirty="0"/>
                        <a:t>(A[Index]) = B + W × (Index – LB)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 = Base address W = Size of one element (bytes) LB = Lower bound of index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15951"/>
                  </a:ext>
                </a:extLst>
              </a:tr>
              <a:tr h="10226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2D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Row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Addr(A[I][J]) = B + W × ( M × (I – LR) + (J – LC)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 = Base address W = Element size LR = Row lower bound LC = Column lower bound M = Number of columns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214728"/>
                  </a:ext>
                </a:extLst>
              </a:tr>
              <a:tr h="639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2D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Column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Addr(A[I][J]) = B + W × ( (I – LR) + N × (J – LC)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 = Number of rows (other symbols as above)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808122"/>
                  </a:ext>
                </a:extLst>
              </a:tr>
              <a:tr h="10226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3D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Row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Addr(A[I][J][K]) = B + W × ( N × L × (I – x) + L × (J – y) + (K – z)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 = Base address W = Element size N = Depth/Height M = Rows L = Columns x, y, z = Lower bounds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832664"/>
                  </a:ext>
                </a:extLst>
              </a:tr>
              <a:tr h="639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3D Array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Column Major</a:t>
                      </a:r>
                      <a:endParaRPr lang="en-IN" sz="1600"/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l-PL" sz="1500" b="1" dirty="0"/>
                        <a:t>Addr(A[I][J][K]) = B + W × ( N × L × (I – x) + (J – y) + (K – z) × N )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Same as above</a:t>
                      </a:r>
                    </a:p>
                  </a:txBody>
                  <a:tcPr marL="63063" marR="63063" marT="31531" marB="315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633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99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076886"/>
            <a:ext cx="10820400" cy="5323913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 attainment of LO’s in alignment to the learning activities: </a:t>
            </a:r>
          </a:p>
          <a:p>
            <a:pPr marL="0" indent="0" algn="just">
              <a:buNone/>
            </a:pPr>
            <a:endParaRPr lang="en-US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graphicFrame>
        <p:nvGraphicFramePr>
          <p:cNvPr id="12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027106"/>
              </p:ext>
            </p:extLst>
          </p:nvPr>
        </p:nvGraphicFramePr>
        <p:xfrm>
          <a:off x="297092" y="22857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C4F7-D65F-F3A3-C543-0A969DD4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80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722885" y="1022415"/>
            <a:ext cx="946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[1-min]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52566" y="1697335"/>
            <a:ext cx="990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Next Session:</a:t>
            </a:r>
            <a:endParaRPr lang="en-US" sz="3200" dirty="0"/>
          </a:p>
          <a:p>
            <a:r>
              <a:rPr lang="en-US" sz="3200" dirty="0"/>
              <a:t>Application of arrays, Sparse Matrices, and their representations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0135A-6C4E-86B2-DE41-99FD6C01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80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1014570" y="1039941"/>
            <a:ext cx="10810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Review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71955-F7A3-109A-5889-C30AA24A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E3754-CCB1-F9AB-336A-50A3EFB31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94" b="95262" l="5993" r="95256">
                        <a14:foregroundMark x1="51061" y1="3741" x2="29588" y2="6484"/>
                        <a14:foregroundMark x1="29588" y1="6484" x2="48190" y2="16708"/>
                        <a14:foregroundMark x1="48190" y1="16708" x2="62172" y2="14464"/>
                        <a14:foregroundMark x1="62172" y1="14464" x2="53808" y2="998"/>
                        <a14:foregroundMark x1="53808" y1="998" x2="46941" y2="2494"/>
                        <a14:foregroundMark x1="46941" y1="2494" x2="44320" y2="5237"/>
                        <a14:foregroundMark x1="10112" y1="43641" x2="5119" y2="56858"/>
                        <a14:foregroundMark x1="5119" y1="56858" x2="5993" y2="72818"/>
                        <a14:foregroundMark x1="5993" y1="72818" x2="31211" y2="75561"/>
                        <a14:foregroundMark x1="31211" y1="75561" x2="48190" y2="63092"/>
                        <a14:foregroundMark x1="48190" y1="63092" x2="32834" y2="46883"/>
                        <a14:foregroundMark x1="32834" y1="46883" x2="16854" y2="48628"/>
                        <a14:foregroundMark x1="9488" y1="80299" x2="2622" y2="87032"/>
                        <a14:foregroundMark x1="2622" y1="87032" x2="30212" y2="95511"/>
                        <a14:foregroundMark x1="30212" y1="95511" x2="39201" y2="89027"/>
                        <a14:foregroundMark x1="39201" y1="89027" x2="18102" y2="81297"/>
                        <a14:foregroundMark x1="18102" y1="81297" x2="6742" y2="88030"/>
                        <a14:foregroundMark x1="85643" y1="42394" x2="67041" y2="41646"/>
                        <a14:foregroundMark x1="67041" y1="41646" x2="48689" y2="59601"/>
                        <a14:foregroundMark x1="48689" y1="59601" x2="63546" y2="81796"/>
                        <a14:foregroundMark x1="63546" y1="81796" x2="87016" y2="75561"/>
                        <a14:foregroundMark x1="87016" y1="75561" x2="94632" y2="65586"/>
                        <a14:foregroundMark x1="94632" y1="65586" x2="90762" y2="45137"/>
                        <a14:foregroundMark x1="90762" y1="45137" x2="71161" y2="40399"/>
                        <a14:foregroundMark x1="96754" y1="57606" x2="89638" y2="58105"/>
                        <a14:foregroundMark x1="89638" y1="58105" x2="94132" y2="68828"/>
                        <a14:foregroundMark x1="94132" y1="68828" x2="97878" y2="61845"/>
                        <a14:foregroundMark x1="97878" y1="61845" x2="95256" y2="49875"/>
                        <a14:foregroundMark x1="95256" y1="49875" x2="94132" y2="51122"/>
                        <a14:backgroundMark x1="91386" y1="10973" x2="91386" y2="10973"/>
                        <a14:backgroundMark x1="91386" y1="10973" x2="91386" y2="10973"/>
                        <a14:backgroundMark x1="91386" y1="10973" x2="91386" y2="109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981" t="-1741" r="202" b="1"/>
          <a:stretch>
            <a:fillRect/>
          </a:stretch>
        </p:blipFill>
        <p:spPr>
          <a:xfrm>
            <a:off x="1152103" y="1810687"/>
            <a:ext cx="4390304" cy="2309644"/>
          </a:xfrm>
          <a:prstGeom prst="rect">
            <a:avLst/>
          </a:prstGeom>
        </p:spPr>
      </p:pic>
      <p:pic>
        <p:nvPicPr>
          <p:cNvPr id="8" name="Picture 7" descr="A comparison of columns and numbers&#10;&#10;AI-generated content may be incorrect.">
            <a:extLst>
              <a:ext uri="{FF2B5EF4-FFF2-40B4-BE49-F238E27FC236}">
                <a16:creationId xmlns:a16="http://schemas.microsoft.com/office/drawing/2014/main" id="{61200839-225F-4A81-64BF-163B730F6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80952" y="3840998"/>
            <a:ext cx="5672847" cy="193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65002"/>
            <a:ext cx="3795634" cy="7402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 txBox="1">
            <a:spLocks/>
          </p:cNvSpPr>
          <p:nvPr/>
        </p:nvSpPr>
        <p:spPr>
          <a:xfrm>
            <a:off x="674913" y="1071593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chemeClr val="tx2"/>
                </a:solidFill>
              </a:rPr>
              <a:t>Review and Reflection from students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4F4A-6DF9-DFCE-21D0-69385C68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D33D1-1F36-42EC-63B0-F09F3E91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3" y="2535061"/>
            <a:ext cx="1070759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822739" y="821384"/>
            <a:ext cx="103731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Pre-Class Assessment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48330" y="1095420"/>
            <a:ext cx="117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90402"/>
            <a:ext cx="3795634" cy="740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FF65B0-AC8E-C88F-C992-82501600D0EE}"/>
              </a:ext>
            </a:extLst>
          </p:cNvPr>
          <p:cNvSpPr txBox="1"/>
          <p:nvPr/>
        </p:nvSpPr>
        <p:spPr>
          <a:xfrm>
            <a:off x="4979753" y="237494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https://app.wooflash.com/moodle/0J24D3IW</a:t>
            </a:r>
            <a:r>
              <a:rPr lang="en-IN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0D00E-C489-E642-FEE5-7E49128A8F7A}"/>
              </a:ext>
            </a:extLst>
          </p:cNvPr>
          <p:cNvSpPr txBox="1"/>
          <p:nvPr/>
        </p:nvSpPr>
        <p:spPr>
          <a:xfrm>
            <a:off x="4979753" y="3167875"/>
            <a:ext cx="3686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Wooflash</a:t>
            </a:r>
            <a:r>
              <a:rPr lang="en-IN" dirty="0"/>
              <a:t> Code: 0J24D3IW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92954-F30A-B6E8-376F-6BFE3D9B116D}"/>
              </a:ext>
            </a:extLst>
          </p:cNvPr>
          <p:cNvSpPr txBox="1"/>
          <p:nvPr/>
        </p:nvSpPr>
        <p:spPr>
          <a:xfrm>
            <a:off x="4978131" y="39691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Join the link and Participate in Pre-class Assessment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8C7B244-1438-1638-BA8F-C9BC5B77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0208C-6501-6448-E98E-6773C213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4" y="22764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8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84D04-41CA-6E97-EFFB-559B6F6A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15F0BA4-6591-B48C-8EDD-9EEE5C066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671589" y="1095420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[3-mins]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12" name="Rectangle 11" descr="Questions"/>
          <p:cNvSpPr/>
          <p:nvPr/>
        </p:nvSpPr>
        <p:spPr>
          <a:xfrm>
            <a:off x="4762213" y="361950"/>
            <a:ext cx="2200561" cy="182880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638332" y="2234684"/>
            <a:ext cx="10994966" cy="3975617"/>
            <a:chOff x="0" y="1991651"/>
            <a:chExt cx="5239339" cy="2495622"/>
          </a:xfrm>
        </p:grpSpPr>
        <p:sp>
          <p:nvSpPr>
            <p:cNvPr id="15" name="Rectangle 14"/>
            <p:cNvSpPr/>
            <p:nvPr/>
          </p:nvSpPr>
          <p:spPr>
            <a:xfrm>
              <a:off x="0" y="1991651"/>
              <a:ext cx="5239339" cy="22315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IN" sz="14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0" y="2006399"/>
              <a:ext cx="5239339" cy="248087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i="1" dirty="0"/>
                <a:t>You are the owner of a theater with </a:t>
              </a:r>
              <a:r>
                <a:rPr lang="en-US" sz="2800" b="1" i="1" dirty="0"/>
                <a:t>20 rows</a:t>
              </a:r>
              <a:r>
                <a:rPr lang="en-US" sz="2800" i="1" dirty="0"/>
                <a:t>, and </a:t>
              </a:r>
              <a:r>
                <a:rPr lang="en-US" sz="2800" b="1" i="1" dirty="0"/>
                <a:t>30 seats in each row</a:t>
              </a:r>
              <a:r>
                <a:rPr lang="en-US" sz="2800" i="1" dirty="0"/>
                <a:t>. Each ticket costs </a:t>
              </a:r>
              <a:r>
                <a:rPr lang="en-US" sz="2800" b="1" i="1" dirty="0"/>
                <a:t>₹150</a:t>
              </a:r>
              <a:r>
                <a:rPr lang="en-US" sz="2800" i="1" dirty="0"/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800" dirty="0"/>
                <a:t>If the </a:t>
              </a:r>
              <a:r>
                <a:rPr lang="en-US" sz="2800" b="1" dirty="0"/>
                <a:t>last ticket sold</a:t>
              </a:r>
              <a:r>
                <a:rPr lang="en-US" sz="2800" dirty="0"/>
                <a:t> was for </a:t>
              </a:r>
              <a:r>
                <a:rPr lang="en-US" sz="2800" b="1" dirty="0"/>
                <a:t>Row 7, Seat 12</a:t>
              </a:r>
              <a:r>
                <a:rPr lang="en-US" sz="2800" dirty="0"/>
                <a:t>,</a:t>
              </a:r>
            </a:p>
            <a:p>
              <a:pPr algn="ctr"/>
              <a:br>
                <a:rPr lang="en-US" sz="2800" dirty="0"/>
              </a:br>
              <a:r>
                <a:rPr lang="en-US" sz="2800" b="1" dirty="0">
                  <a:solidFill>
                    <a:srgbClr val="7030A0"/>
                  </a:solidFill>
                </a:rPr>
                <a:t>how much total money have you collected from ticket sales?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800" dirty="0"/>
            </a:p>
            <a:p>
              <a:pPr algn="ctr"/>
              <a:r>
                <a:rPr lang="en-US" sz="2800" dirty="0"/>
                <a:t>(Remember: tickets are sold seat by seat in </a:t>
              </a:r>
              <a:r>
                <a:rPr lang="en-US" sz="2800" dirty="0">
                  <a:solidFill>
                    <a:srgbClr val="002060"/>
                  </a:solidFill>
                </a:rPr>
                <a:t>row-major order — left to right in a row, then next row</a:t>
              </a:r>
              <a:r>
                <a:rPr lang="en-US" sz="2800" dirty="0"/>
                <a:t>.)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ADE32A-AE4B-D851-4454-8B917126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6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590906B-7B28-4168-875C-2821760F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30" y="483460"/>
            <a:ext cx="5017695" cy="1136052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Outcomes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18FB1-5AC0-A361-622A-D2F46CAE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A3EE49-A6F5-21CE-5CB2-E167474EB0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73C0F83-D21D-A99D-35A6-7A07FC92A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532" y="1435255"/>
            <a:ext cx="108204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the end of this session, You will be able to: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71589" y="106592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457200">
              <a:spcBef>
                <a:spcPct val="200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[2-mins]</a:t>
            </a:r>
          </a:p>
        </p:txBody>
      </p:sp>
      <p:graphicFrame>
        <p:nvGraphicFramePr>
          <p:cNvPr id="12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219618"/>
              </p:ext>
            </p:extLst>
          </p:nvPr>
        </p:nvGraphicFramePr>
        <p:xfrm>
          <a:off x="297092" y="22857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15802"/>
            <a:ext cx="3795634" cy="7402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23CD6-362D-C5CA-CE68-AF967968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0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9E5FE6-2AEA-FD10-96D6-84ECB84793BD}"/>
              </a:ext>
            </a:extLst>
          </p:cNvPr>
          <p:cNvSpPr txBox="1"/>
          <p:nvPr/>
        </p:nvSpPr>
        <p:spPr>
          <a:xfrm>
            <a:off x="727756" y="1219889"/>
            <a:ext cx="1046817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Session Outline</a:t>
            </a:r>
          </a:p>
          <a:p>
            <a:pPr algn="ctr"/>
            <a:endParaRPr lang="en-US" sz="32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Address calculation for 1D array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Address calculation for 2D array following row-major and column-major order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800" dirty="0"/>
              <a:t>Address calculation for multi-D array following row-major and column-major order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800" dirty="0"/>
              <a:t>Provide hands-on activities and reinforce learning through an interactive </a:t>
            </a:r>
            <a:r>
              <a:rPr lang="en-US" sz="2800" dirty="0" err="1"/>
              <a:t>WooClap</a:t>
            </a:r>
            <a:r>
              <a:rPr lang="en-US" sz="2800" dirty="0"/>
              <a:t> and </a:t>
            </a:r>
            <a:r>
              <a:rPr lang="en-US" sz="2800" dirty="0" err="1"/>
              <a:t>WooFlash</a:t>
            </a:r>
            <a:r>
              <a:rPr lang="en-US" sz="2800" dirty="0"/>
              <a:t> tools.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EFADE0-B82F-7BAE-6CA9-4FEFBD62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61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9D831-2400-AE7C-28BC-5214B7AF2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3B92-70EA-B9CA-0C27-029CCF67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/>
          <a:lstStyle/>
          <a:p>
            <a:r>
              <a:rPr lang="en-US" dirty="0"/>
              <a:t>Address of An element in 1D Array</a:t>
            </a:r>
            <a:endParaRPr lang="en-IN" dirty="0"/>
          </a:p>
        </p:txBody>
      </p:sp>
      <p:pic>
        <p:nvPicPr>
          <p:cNvPr id="5" name="Content Placeholder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E8C40767-AFB7-56D0-4B69-8BD601F15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67000" y="2015331"/>
            <a:ext cx="6858000" cy="3971925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15037-4DCE-187C-CE6C-16BA61DB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F453872-7968-61D2-AEC5-3E50037ABF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1B6E2-2264-3B3B-95DD-A4A74A380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4EB07A1-E20E-3CF4-327A-D1316F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11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E5B76-F7C8-FB3B-C170-D98445BC4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A139-22F0-B7E9-8F0B-96CBFE71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/>
          <a:lstStyle/>
          <a:p>
            <a:r>
              <a:rPr lang="en-US" dirty="0"/>
              <a:t>Address of An element in 1D Array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348BAE-C17C-E297-6BFE-3EC03598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Address of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Index</a:t>
            </a:r>
            <a:r>
              <a:rPr lang="en-US" dirty="0"/>
              <a:t>] = </a:t>
            </a:r>
            <a:r>
              <a:rPr lang="en-US" i="1" dirty="0"/>
              <a:t>B </a:t>
            </a:r>
            <a:r>
              <a:rPr lang="en-US" dirty="0"/>
              <a:t>+</a:t>
            </a:r>
            <a:r>
              <a:rPr lang="en-US" i="1" dirty="0"/>
              <a:t>W </a:t>
            </a:r>
            <a:r>
              <a:rPr lang="en-US" dirty="0"/>
              <a:t>∗ (</a:t>
            </a:r>
            <a:r>
              <a:rPr lang="en-US" i="1" dirty="0"/>
              <a:t>Index</a:t>
            </a:r>
            <a:r>
              <a:rPr lang="en-US" dirty="0"/>
              <a:t>–</a:t>
            </a:r>
            <a:r>
              <a:rPr lang="en-US" i="1" dirty="0"/>
              <a:t>LB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sz="2400" dirty="0"/>
              <a:t>Index = The index of the element whose address is to be found (not the value of the element).</a:t>
            </a:r>
          </a:p>
          <a:p>
            <a:r>
              <a:rPr lang="en-US" sz="2400" dirty="0"/>
              <a:t>B = Base address of the array.</a:t>
            </a:r>
          </a:p>
          <a:p>
            <a:r>
              <a:rPr lang="en-US" sz="2400" dirty="0"/>
              <a:t>W = Storage size of one element in bytes.</a:t>
            </a:r>
          </a:p>
          <a:p>
            <a:r>
              <a:rPr lang="en-US" sz="2400" dirty="0"/>
              <a:t>LB = Lower bound of the index (if not specified, assume</a:t>
            </a:r>
          </a:p>
          <a:p>
            <a:r>
              <a:rPr lang="en-IN" sz="2400" dirty="0"/>
              <a:t>zero).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E4BAD-AF5F-251D-7C2D-F6258F70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92E5064-CC31-1810-24FC-739F0E5965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E8DB2C-6E1B-FC46-498D-D2454FB3D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DC19995-4CA3-9B66-7E9C-BBE1BDD55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61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45851-11F6-B39C-56F6-25D9D6498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B0B2-1958-1C8C-7D5D-E2B487F81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0450"/>
            <a:ext cx="10515600" cy="740238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of An element in 2D Array – Row-Major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E2EF07-A5DF-6BB7-E7D4-E0F5D6CB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Address of </a:t>
            </a:r>
            <a:r>
              <a:rPr lang="en-US" i="1" dirty="0"/>
              <a:t>A</a:t>
            </a:r>
            <a:r>
              <a:rPr lang="en-US" dirty="0"/>
              <a:t>[</a:t>
            </a:r>
            <a:r>
              <a:rPr lang="en-US" i="1" dirty="0"/>
              <a:t>I</a:t>
            </a:r>
            <a:r>
              <a:rPr lang="en-US" dirty="0"/>
              <a:t>][</a:t>
            </a:r>
            <a:r>
              <a:rPr lang="en-US" i="1" dirty="0"/>
              <a:t>J</a:t>
            </a:r>
            <a:r>
              <a:rPr lang="en-US" dirty="0"/>
              <a:t>] = </a:t>
            </a:r>
            <a:r>
              <a:rPr lang="en-US" i="1" dirty="0"/>
              <a:t>B </a:t>
            </a:r>
            <a:r>
              <a:rPr lang="en-US" dirty="0"/>
              <a:t>+</a:t>
            </a:r>
            <a:r>
              <a:rPr lang="en-US" i="1" dirty="0"/>
              <a:t>W </a:t>
            </a:r>
            <a:r>
              <a:rPr lang="en-US" dirty="0"/>
              <a:t>∗ (</a:t>
            </a:r>
            <a:r>
              <a:rPr lang="en-US" i="1" dirty="0"/>
              <a:t>M </a:t>
            </a:r>
            <a:r>
              <a:rPr lang="en-US" dirty="0"/>
              <a:t>∗ (</a:t>
            </a:r>
            <a:r>
              <a:rPr lang="en-US" i="1" dirty="0"/>
              <a:t>I</a:t>
            </a:r>
            <a:r>
              <a:rPr lang="en-US" dirty="0"/>
              <a:t>–</a:t>
            </a:r>
            <a:r>
              <a:rPr lang="en-US" i="1" dirty="0"/>
              <a:t>LR</a:t>
            </a:r>
            <a:r>
              <a:rPr lang="en-US" dirty="0"/>
              <a:t>) + (</a:t>
            </a:r>
            <a:r>
              <a:rPr lang="en-US" i="1" dirty="0"/>
              <a:t>J</a:t>
            </a:r>
            <a:r>
              <a:rPr lang="en-US" dirty="0"/>
              <a:t>–</a:t>
            </a:r>
            <a:r>
              <a:rPr lang="en-US" i="1" dirty="0"/>
              <a:t>LC</a:t>
            </a:r>
            <a:r>
              <a:rPr lang="en-US" dirty="0"/>
              <a:t>))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I = Row Subset of an element whose address to be found,</a:t>
            </a:r>
          </a:p>
          <a:p>
            <a:r>
              <a:rPr lang="en-US" dirty="0"/>
              <a:t>J = Column Subset of an element whose address to be found,</a:t>
            </a:r>
          </a:p>
          <a:p>
            <a:r>
              <a:rPr lang="en-IN" dirty="0"/>
              <a:t>B = Base address,</a:t>
            </a:r>
          </a:p>
          <a:p>
            <a:r>
              <a:rPr lang="en-US" dirty="0"/>
              <a:t>W = Storage size of one element store in an array(in byte),</a:t>
            </a:r>
          </a:p>
          <a:p>
            <a:r>
              <a:rPr lang="en-US" dirty="0"/>
              <a:t>LR = Lower Limit of row/start row index of the matrix(If not given assume it as zero),</a:t>
            </a:r>
          </a:p>
          <a:p>
            <a:r>
              <a:rPr lang="en-US" dirty="0"/>
              <a:t>LC = Lower Limit of column/start column index of the matrix(If not given assume it as zero),</a:t>
            </a:r>
          </a:p>
          <a:p>
            <a:r>
              <a:rPr lang="en-US" dirty="0"/>
              <a:t>M = Number of column given in the matrix.</a:t>
            </a:r>
            <a:endParaRPr lang="en-IN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04B27-57F1-4745-6651-5970AC55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GSCALE</a:t>
            </a: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634ACB7-352C-1388-8536-2A33A78FF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6093D6-0593-E5B2-9CDF-CEEAA5397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241202"/>
            <a:ext cx="3795634" cy="740238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2269C4-A613-2986-64F3-D312343B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2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1497</Words>
  <Application>Microsoft Office PowerPoint</Application>
  <PresentationFormat>Widescreen</PresentationFormat>
  <Paragraphs>182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Georgia</vt:lpstr>
      <vt:lpstr>Tahoma</vt:lpstr>
      <vt:lpstr>Times New Roman</vt:lpstr>
      <vt:lpstr>Office Theme</vt:lpstr>
      <vt:lpstr>Derivation of Index Formula for 1-D, 2-D, and Multi-D Array  Session No.: 5 Course Name: Data Strucutres Course Code: R1UC308B   Instructor Name: Dr. Gaura Agarwal Duration: 50 mins Date of Conduction of Class: 28 Aug 2025</vt:lpstr>
      <vt:lpstr>PowerPoint Presentation</vt:lpstr>
      <vt:lpstr>PowerPoint Presentation</vt:lpstr>
      <vt:lpstr>PowerPoint Presentation</vt:lpstr>
      <vt:lpstr>Learning Outcomes</vt:lpstr>
      <vt:lpstr>PowerPoint Presentation</vt:lpstr>
      <vt:lpstr>Address of An element in 1D Array</vt:lpstr>
      <vt:lpstr>Address of An element in 1D Array</vt:lpstr>
      <vt:lpstr>Address of An element in 2D Array – Row-Major</vt:lpstr>
      <vt:lpstr>Address of An element in 2D Array – Column-Major</vt:lpstr>
      <vt:lpstr>Activity: Peer Learning – Array Address Calculation</vt:lpstr>
      <vt:lpstr>Activity: Peer Learning – Array Address Calculation</vt:lpstr>
      <vt:lpstr>Address of An element in Multi-D Array – Row-Major</vt:lpstr>
      <vt:lpstr>Address of An element in Multi-D Array – Column-Major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 Index    Session No.: 2 Course Name: Advanced Algorithmic Problem Solving Course Code: R1UC601B   Instructor Name: Dr. Subhash chandra Gupta</dc:title>
  <dc:creator>Deepak Gupta</dc:creator>
  <cp:lastModifiedBy>Gaurav Agarwal</cp:lastModifiedBy>
  <cp:revision>90</cp:revision>
  <dcterms:created xsi:type="dcterms:W3CDTF">2024-08-22T06:33:55Z</dcterms:created>
  <dcterms:modified xsi:type="dcterms:W3CDTF">2025-08-19T14:18:00Z</dcterms:modified>
</cp:coreProperties>
</file>