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93" r:id="rId4"/>
    <p:sldId id="297" r:id="rId5"/>
    <p:sldId id="290" r:id="rId6"/>
    <p:sldId id="307" r:id="rId7"/>
    <p:sldId id="334" r:id="rId8"/>
    <p:sldId id="292" r:id="rId9"/>
    <p:sldId id="323" r:id="rId10"/>
    <p:sldId id="335" r:id="rId11"/>
    <p:sldId id="337" r:id="rId12"/>
    <p:sldId id="338" r:id="rId13"/>
    <p:sldId id="339" r:id="rId14"/>
    <p:sldId id="340" r:id="rId15"/>
    <p:sldId id="341" r:id="rId16"/>
    <p:sldId id="322" r:id="rId17"/>
    <p:sldId id="299" r:id="rId18"/>
    <p:sldId id="300" r:id="rId19"/>
    <p:sldId id="301" r:id="rId20"/>
    <p:sldId id="30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F6C00-AE2F-41D2-B23C-5B55E8D8C687}" v="177" dt="2025-08-19T11:36:04.160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man Mandal" userId="90468ab2-e22f-4b7b-9bf9-afa16243aaf4" providerId="ADAL" clId="{0C6F6C00-AE2F-41D2-B23C-5B55E8D8C687}"/>
    <pc:docChg chg="undo redo custSel addSld delSld modSld sldOrd">
      <pc:chgData name="Riman Mandal" userId="90468ab2-e22f-4b7b-9bf9-afa16243aaf4" providerId="ADAL" clId="{0C6F6C00-AE2F-41D2-B23C-5B55E8D8C687}" dt="2025-08-19T11:36:50.728" v="1000" actId="1076"/>
      <pc:docMkLst>
        <pc:docMk/>
      </pc:docMkLst>
      <pc:sldChg chg="addSp delSp modSp mod">
        <pc:chgData name="Riman Mandal" userId="90468ab2-e22f-4b7b-9bf9-afa16243aaf4" providerId="ADAL" clId="{0C6F6C00-AE2F-41D2-B23C-5B55E8D8C687}" dt="2025-08-19T09:48:54.243" v="10" actId="20577"/>
        <pc:sldMkLst>
          <pc:docMk/>
          <pc:sldMk cId="2827898987" sldId="256"/>
        </pc:sldMkLst>
        <pc:spChg chg="mod">
          <ac:chgData name="Riman Mandal" userId="90468ab2-e22f-4b7b-9bf9-afa16243aaf4" providerId="ADAL" clId="{0C6F6C00-AE2F-41D2-B23C-5B55E8D8C687}" dt="2025-08-19T09:48:54.243" v="10" actId="20577"/>
          <ac:spMkLst>
            <pc:docMk/>
            <pc:sldMk cId="2827898987" sldId="256"/>
            <ac:spMk id="2" creationId="{52B4841D-4109-20CB-B253-8EF7C080604D}"/>
          </ac:spMkLst>
        </pc:spChg>
        <pc:picChg chg="add del">
          <ac:chgData name="Riman Mandal" userId="90468ab2-e22f-4b7b-9bf9-afa16243aaf4" providerId="ADAL" clId="{0C6F6C00-AE2F-41D2-B23C-5B55E8D8C687}" dt="2025-08-19T09:47:59.858" v="1" actId="22"/>
          <ac:picMkLst>
            <pc:docMk/>
            <pc:sldMk cId="2827898987" sldId="256"/>
            <ac:picMk id="7" creationId="{1696FE4D-90AC-32DF-7172-2F813F7C5E17}"/>
          </ac:picMkLst>
        </pc:picChg>
      </pc:sldChg>
      <pc:sldChg chg="addSp delSp modSp mod">
        <pc:chgData name="Riman Mandal" userId="90468ab2-e22f-4b7b-9bf9-afa16243aaf4" providerId="ADAL" clId="{0C6F6C00-AE2F-41D2-B23C-5B55E8D8C687}" dt="2025-08-19T09:49:28.377" v="12"/>
        <pc:sldMkLst>
          <pc:docMk/>
          <pc:sldMk cId="2767214766" sldId="282"/>
        </pc:sldMkLst>
        <pc:graphicFrameChg chg="add mod">
          <ac:chgData name="Riman Mandal" userId="90468ab2-e22f-4b7b-9bf9-afa16243aaf4" providerId="ADAL" clId="{0C6F6C00-AE2F-41D2-B23C-5B55E8D8C687}" dt="2025-08-19T09:49:28.377" v="12"/>
          <ac:graphicFrameMkLst>
            <pc:docMk/>
            <pc:sldMk cId="2767214766" sldId="282"/>
            <ac:graphicFrameMk id="2" creationId="{1E37E1CC-1D84-D319-6A0E-FB3118AF8EFA}"/>
          </ac:graphicFrameMkLst>
        </pc:graphicFrameChg>
        <pc:picChg chg="del">
          <ac:chgData name="Riman Mandal" userId="90468ab2-e22f-4b7b-9bf9-afa16243aaf4" providerId="ADAL" clId="{0C6F6C00-AE2F-41D2-B23C-5B55E8D8C687}" dt="2025-08-19T09:49:27.354" v="11" actId="478"/>
          <ac:picMkLst>
            <pc:docMk/>
            <pc:sldMk cId="2767214766" sldId="282"/>
            <ac:picMk id="5" creationId="{973E3754-CCB1-F9AB-336A-50A3EFB3183C}"/>
          </ac:picMkLst>
        </pc:picChg>
        <pc:picChg chg="del">
          <ac:chgData name="Riman Mandal" userId="90468ab2-e22f-4b7b-9bf9-afa16243aaf4" providerId="ADAL" clId="{0C6F6C00-AE2F-41D2-B23C-5B55E8D8C687}" dt="2025-08-19T09:49:27.354" v="11" actId="478"/>
          <ac:picMkLst>
            <pc:docMk/>
            <pc:sldMk cId="2767214766" sldId="282"/>
            <ac:picMk id="8" creationId="{61200839-225F-4A81-64BF-163B730F6DF1}"/>
          </ac:picMkLst>
        </pc:picChg>
      </pc:sldChg>
      <pc:sldChg chg="modSp mod">
        <pc:chgData name="Riman Mandal" userId="90468ab2-e22f-4b7b-9bf9-afa16243aaf4" providerId="ADAL" clId="{0C6F6C00-AE2F-41D2-B23C-5B55E8D8C687}" dt="2025-08-19T09:51:51.336" v="152" actId="20577"/>
        <pc:sldMkLst>
          <pc:docMk/>
          <pc:sldMk cId="3560614696" sldId="290"/>
        </pc:sldMkLst>
        <pc:spChg chg="mod">
          <ac:chgData name="Riman Mandal" userId="90468ab2-e22f-4b7b-9bf9-afa16243aaf4" providerId="ADAL" clId="{0C6F6C00-AE2F-41D2-B23C-5B55E8D8C687}" dt="2025-08-19T09:51:51.336" v="152" actId="20577"/>
          <ac:spMkLst>
            <pc:docMk/>
            <pc:sldMk cId="3560614696" sldId="290"/>
            <ac:spMk id="12" creationId="{C79E5FE6-2AEA-FD10-96D6-84ECB84793BD}"/>
          </ac:spMkLst>
        </pc:spChg>
      </pc:sldChg>
      <pc:sldChg chg="modSp mod ord">
        <pc:chgData name="Riman Mandal" userId="90468ab2-e22f-4b7b-9bf9-afa16243aaf4" providerId="ADAL" clId="{0C6F6C00-AE2F-41D2-B23C-5B55E8D8C687}" dt="2025-08-19T10:50:02.442" v="322"/>
        <pc:sldMkLst>
          <pc:docMk/>
          <pc:sldMk cId="2782368656" sldId="292"/>
        </pc:sldMkLst>
        <pc:spChg chg="mod">
          <ac:chgData name="Riman Mandal" userId="90468ab2-e22f-4b7b-9bf9-afa16243aaf4" providerId="ADAL" clId="{0C6F6C00-AE2F-41D2-B23C-5B55E8D8C687}" dt="2025-08-19T10:14:02.580" v="193" actId="1076"/>
          <ac:spMkLst>
            <pc:docMk/>
            <pc:sldMk cId="2782368656" sldId="292"/>
            <ac:spMk id="12" creationId="{00000000-0000-0000-0000-000000000000}"/>
          </ac:spMkLst>
        </pc:spChg>
        <pc:spChg chg="mod">
          <ac:chgData name="Riman Mandal" userId="90468ab2-e22f-4b7b-9bf9-afa16243aaf4" providerId="ADAL" clId="{0C6F6C00-AE2F-41D2-B23C-5B55E8D8C687}" dt="2025-08-19T10:13:56.377" v="191" actId="14100"/>
          <ac:spMkLst>
            <pc:docMk/>
            <pc:sldMk cId="2782368656" sldId="292"/>
            <ac:spMk id="16" creationId="{00000000-0000-0000-0000-000000000000}"/>
          </ac:spMkLst>
        </pc:spChg>
        <pc:grpChg chg="mod">
          <ac:chgData name="Riman Mandal" userId="90468ab2-e22f-4b7b-9bf9-afa16243aaf4" providerId="ADAL" clId="{0C6F6C00-AE2F-41D2-B23C-5B55E8D8C687}" dt="2025-08-19T10:13:54.032" v="190" actId="14100"/>
          <ac:grpSpMkLst>
            <pc:docMk/>
            <pc:sldMk cId="2782368656" sldId="292"/>
            <ac:grpSpMk id="14" creationId="{00000000-0000-0000-0000-000000000000}"/>
          </ac:grpSpMkLst>
        </pc:grpChg>
      </pc:sldChg>
      <pc:sldChg chg="modSp mod ord">
        <pc:chgData name="Riman Mandal" userId="90468ab2-e22f-4b7b-9bf9-afa16243aaf4" providerId="ADAL" clId="{0C6F6C00-AE2F-41D2-B23C-5B55E8D8C687}" dt="2025-08-19T10:50:10.617" v="324"/>
        <pc:sldMkLst>
          <pc:docMk/>
          <pc:sldMk cId="143805061" sldId="293"/>
        </pc:sldMkLst>
        <pc:graphicFrameChg chg="mod modGraphic">
          <ac:chgData name="Riman Mandal" userId="90468ab2-e22f-4b7b-9bf9-afa16243aaf4" providerId="ADAL" clId="{0C6F6C00-AE2F-41D2-B23C-5B55E8D8C687}" dt="2025-08-19T09:52:05.031" v="183" actId="313"/>
          <ac:graphicFrameMkLst>
            <pc:docMk/>
            <pc:sldMk cId="143805061" sldId="293"/>
            <ac:graphicFrameMk id="12" creationId="{FBB5840F-85BE-5580-FDC6-C72FB2C1E292}"/>
          </ac:graphicFrameMkLst>
        </pc:graphicFrameChg>
      </pc:sldChg>
      <pc:sldChg chg="addSp delSp modSp mod">
        <pc:chgData name="Riman Mandal" userId="90468ab2-e22f-4b7b-9bf9-afa16243aaf4" providerId="ADAL" clId="{0C6F6C00-AE2F-41D2-B23C-5B55E8D8C687}" dt="2025-08-19T10:23:14.307" v="200" actId="1076"/>
        <pc:sldMkLst>
          <pc:docMk/>
          <pc:sldMk cId="1671380663" sldId="297"/>
        </pc:sldMkLst>
        <pc:spChg chg="del">
          <ac:chgData name="Riman Mandal" userId="90468ab2-e22f-4b7b-9bf9-afa16243aaf4" providerId="ADAL" clId="{0C6F6C00-AE2F-41D2-B23C-5B55E8D8C687}" dt="2025-08-19T10:23:04.327" v="195" actId="478"/>
          <ac:spMkLst>
            <pc:docMk/>
            <pc:sldMk cId="1671380663" sldId="297"/>
            <ac:spMk id="14" creationId="{90FF65B0-AC8E-C88F-C992-82501600D0EE}"/>
          </ac:spMkLst>
        </pc:spChg>
        <pc:spChg chg="del">
          <ac:chgData name="Riman Mandal" userId="90468ab2-e22f-4b7b-9bf9-afa16243aaf4" providerId="ADAL" clId="{0C6F6C00-AE2F-41D2-B23C-5B55E8D8C687}" dt="2025-08-19T10:23:05.679" v="196" actId="478"/>
          <ac:spMkLst>
            <pc:docMk/>
            <pc:sldMk cId="1671380663" sldId="297"/>
            <ac:spMk id="16" creationId="{F1F0D00E-C489-E642-FEE5-7E49128A8F7A}"/>
          </ac:spMkLst>
        </pc:spChg>
        <pc:spChg chg="del">
          <ac:chgData name="Riman Mandal" userId="90468ab2-e22f-4b7b-9bf9-afa16243aaf4" providerId="ADAL" clId="{0C6F6C00-AE2F-41D2-B23C-5B55E8D8C687}" dt="2025-08-19T10:23:06.762" v="197" actId="478"/>
          <ac:spMkLst>
            <pc:docMk/>
            <pc:sldMk cId="1671380663" sldId="297"/>
            <ac:spMk id="18" creationId="{2EE92954-F30A-B6E8-376F-6BFE3D9B116D}"/>
          </ac:spMkLst>
        </pc:spChg>
        <pc:picChg chg="add mod">
          <ac:chgData name="Riman Mandal" userId="90468ab2-e22f-4b7b-9bf9-afa16243aaf4" providerId="ADAL" clId="{0C6F6C00-AE2F-41D2-B23C-5B55E8D8C687}" dt="2025-08-19T10:23:14.307" v="200" actId="1076"/>
          <ac:picMkLst>
            <pc:docMk/>
            <pc:sldMk cId="1671380663" sldId="297"/>
            <ac:picMk id="5" creationId="{74408F4E-EE8B-DDA9-7F04-1CD3D5DDABE7}"/>
          </ac:picMkLst>
        </pc:picChg>
        <pc:picChg chg="del">
          <ac:chgData name="Riman Mandal" userId="90468ab2-e22f-4b7b-9bf9-afa16243aaf4" providerId="ADAL" clId="{0C6F6C00-AE2F-41D2-B23C-5B55E8D8C687}" dt="2025-08-19T10:23:01.595" v="194" actId="478"/>
          <ac:picMkLst>
            <pc:docMk/>
            <pc:sldMk cId="1671380663" sldId="297"/>
            <ac:picMk id="1026" creationId="{3A10208C-6501-6448-E98E-6773C2135EF2}"/>
          </ac:picMkLst>
        </pc:picChg>
      </pc:sldChg>
      <pc:sldChg chg="addSp delSp modSp mod chgLayout">
        <pc:chgData name="Riman Mandal" userId="90468ab2-e22f-4b7b-9bf9-afa16243aaf4" providerId="ADAL" clId="{0C6F6C00-AE2F-41D2-B23C-5B55E8D8C687}" dt="2025-08-19T11:35:44.229" v="997" actId="20577"/>
        <pc:sldMkLst>
          <pc:docMk/>
          <pc:sldMk cId="724998169" sldId="299"/>
        </pc:sldMkLst>
        <pc:spChg chg="mod ord">
          <ac:chgData name="Riman Mandal" userId="90468ab2-e22f-4b7b-9bf9-afa16243aaf4" providerId="ADAL" clId="{0C6F6C00-AE2F-41D2-B23C-5B55E8D8C687}" dt="2025-08-19T11:35:09.647" v="987" actId="700"/>
          <ac:spMkLst>
            <pc:docMk/>
            <pc:sldMk cId="724998169" sldId="299"/>
            <ac:spMk id="3" creationId="{F5D931AE-6A6D-7D41-F97B-A28423F372CD}"/>
          </ac:spMkLst>
        </pc:spChg>
        <pc:spChg chg="add">
          <ac:chgData name="Riman Mandal" userId="90468ab2-e22f-4b7b-9bf9-afa16243aaf4" providerId="ADAL" clId="{0C6F6C00-AE2F-41D2-B23C-5B55E8D8C687}" dt="2025-08-19T11:34:35.545" v="976"/>
          <ac:spMkLst>
            <pc:docMk/>
            <pc:sldMk cId="724998169" sldId="299"/>
            <ac:spMk id="4" creationId="{A94B0EE3-84FD-BBBF-DEFC-C5824D0D8193}"/>
          </ac:spMkLst>
        </pc:spChg>
        <pc:spChg chg="add mod ord">
          <ac:chgData name="Riman Mandal" userId="90468ab2-e22f-4b7b-9bf9-afa16243aaf4" providerId="ADAL" clId="{0C6F6C00-AE2F-41D2-B23C-5B55E8D8C687}" dt="2025-08-19T11:35:13.554" v="990" actId="27636"/>
          <ac:spMkLst>
            <pc:docMk/>
            <pc:sldMk cId="724998169" sldId="299"/>
            <ac:spMk id="6" creationId="{0593F6A3-11C0-F4E9-C17B-D8E30BCCC215}"/>
          </ac:spMkLst>
        </pc:spChg>
        <pc:spChg chg="mod ord">
          <ac:chgData name="Riman Mandal" userId="90468ab2-e22f-4b7b-9bf9-afa16243aaf4" providerId="ADAL" clId="{0C6F6C00-AE2F-41D2-B23C-5B55E8D8C687}" dt="2025-08-19T11:35:09.647" v="987" actId="700"/>
          <ac:spMkLst>
            <pc:docMk/>
            <pc:sldMk cId="724998169" sldId="299"/>
            <ac:spMk id="9" creationId="{CF6C4DF4-A630-33E0-C990-56FD7247DCB7}"/>
          </ac:spMkLst>
        </pc:spChg>
        <pc:spChg chg="add del mod ord">
          <ac:chgData name="Riman Mandal" userId="90468ab2-e22f-4b7b-9bf9-afa16243aaf4" providerId="ADAL" clId="{0C6F6C00-AE2F-41D2-B23C-5B55E8D8C687}" dt="2025-08-19T11:34:58.683" v="983"/>
          <ac:spMkLst>
            <pc:docMk/>
            <pc:sldMk cId="724998169" sldId="299"/>
            <ac:spMk id="10" creationId="{C105F65F-382D-7178-7899-DCAC3F47AA1E}"/>
          </ac:spMkLst>
        </pc:spChg>
        <pc:spChg chg="add del mod">
          <ac:chgData name="Riman Mandal" userId="90468ab2-e22f-4b7b-9bf9-afa16243aaf4" providerId="ADAL" clId="{0C6F6C00-AE2F-41D2-B23C-5B55E8D8C687}" dt="2025-08-19T11:35:09.647" v="987" actId="700"/>
          <ac:spMkLst>
            <pc:docMk/>
            <pc:sldMk cId="724998169" sldId="299"/>
            <ac:spMk id="11" creationId="{1711D17B-BA8D-B2F2-E106-347B9DA5E8C9}"/>
          </ac:spMkLst>
        </pc:spChg>
        <pc:spChg chg="del mod">
          <ac:chgData name="Riman Mandal" userId="90468ab2-e22f-4b7b-9bf9-afa16243aaf4" providerId="ADAL" clId="{0C6F6C00-AE2F-41D2-B23C-5B55E8D8C687}" dt="2025-08-19T11:34:45.218" v="980" actId="478"/>
          <ac:spMkLst>
            <pc:docMk/>
            <pc:sldMk cId="724998169" sldId="299"/>
            <ac:spMk id="12" creationId="{C79E5FE6-2AEA-FD10-96D6-84ECB84793BD}"/>
          </ac:spMkLst>
        </pc:spChg>
        <pc:spChg chg="add mod ord">
          <ac:chgData name="Riman Mandal" userId="90468ab2-e22f-4b7b-9bf9-afa16243aaf4" providerId="ADAL" clId="{0C6F6C00-AE2F-41D2-B23C-5B55E8D8C687}" dt="2025-08-19T11:35:44.229" v="997" actId="20577"/>
          <ac:spMkLst>
            <pc:docMk/>
            <pc:sldMk cId="724998169" sldId="299"/>
            <ac:spMk id="13" creationId="{FF9F6AEE-3BEB-2DE6-5603-319BDDFCF71F}"/>
          </ac:spMkLst>
        </pc:spChg>
        <pc:graphicFrameChg chg="del">
          <ac:chgData name="Riman Mandal" userId="90468ab2-e22f-4b7b-9bf9-afa16243aaf4" providerId="ADAL" clId="{0C6F6C00-AE2F-41D2-B23C-5B55E8D8C687}" dt="2025-08-19T11:34:32.863" v="975" actId="478"/>
          <ac:graphicFrameMkLst>
            <pc:docMk/>
            <pc:sldMk cId="724998169" sldId="299"/>
            <ac:graphicFrameMk id="5" creationId="{D5308C48-2327-FA72-BE6E-F346E4249D3D}"/>
          </ac:graphicFrameMkLst>
        </pc:graphicFrameChg>
      </pc:sldChg>
      <pc:sldChg chg="addSp delSp modSp mod">
        <pc:chgData name="Riman Mandal" userId="90468ab2-e22f-4b7b-9bf9-afa16243aaf4" providerId="ADAL" clId="{0C6F6C00-AE2F-41D2-B23C-5B55E8D8C687}" dt="2025-08-19T11:36:50.728" v="1000" actId="1076"/>
        <pc:sldMkLst>
          <pc:docMk/>
          <pc:sldMk cId="335645372" sldId="302"/>
        </pc:sldMkLst>
        <pc:picChg chg="add mod">
          <ac:chgData name="Riman Mandal" userId="90468ab2-e22f-4b7b-9bf9-afa16243aaf4" providerId="ADAL" clId="{0C6F6C00-AE2F-41D2-B23C-5B55E8D8C687}" dt="2025-08-19T11:36:50.728" v="1000" actId="1076"/>
          <ac:picMkLst>
            <pc:docMk/>
            <pc:sldMk cId="335645372" sldId="302"/>
            <ac:picMk id="4" creationId="{B3F9C4E7-5851-DA35-CEAE-77346B70D42E}"/>
          </ac:picMkLst>
        </pc:picChg>
        <pc:picChg chg="del">
          <ac:chgData name="Riman Mandal" userId="90468ab2-e22f-4b7b-9bf9-afa16243aaf4" providerId="ADAL" clId="{0C6F6C00-AE2F-41D2-B23C-5B55E8D8C687}" dt="2025-08-19T11:36:48.230" v="998" actId="478"/>
          <ac:picMkLst>
            <pc:docMk/>
            <pc:sldMk cId="335645372" sldId="302"/>
            <ac:picMk id="5" creationId="{E47D33D1-1F36-42EC-63B0-F09F3E918740}"/>
          </ac:picMkLst>
        </pc:picChg>
      </pc:sldChg>
      <pc:sldChg chg="addSp delSp modSp mod">
        <pc:chgData name="Riman Mandal" userId="90468ab2-e22f-4b7b-9bf9-afa16243aaf4" providerId="ADAL" clId="{0C6F6C00-AE2F-41D2-B23C-5B55E8D8C687}" dt="2025-08-19T10:56:38.403" v="448" actId="404"/>
        <pc:sldMkLst>
          <pc:docMk/>
          <pc:sldMk cId="1206115281" sldId="307"/>
        </pc:sldMkLst>
        <pc:spChg chg="mod">
          <ac:chgData name="Riman Mandal" userId="90468ab2-e22f-4b7b-9bf9-afa16243aaf4" providerId="ADAL" clId="{0C6F6C00-AE2F-41D2-B23C-5B55E8D8C687}" dt="2025-08-19T10:42:43.707" v="203"/>
          <ac:spMkLst>
            <pc:docMk/>
            <pc:sldMk cId="1206115281" sldId="307"/>
            <ac:spMk id="2" creationId="{79BD3B92-70EA-B9CA-0C27-029CCF679AF2}"/>
          </ac:spMkLst>
        </pc:spChg>
        <pc:spChg chg="add del mod">
          <ac:chgData name="Riman Mandal" userId="90468ab2-e22f-4b7b-9bf9-afa16243aaf4" providerId="ADAL" clId="{0C6F6C00-AE2F-41D2-B23C-5B55E8D8C687}" dt="2025-08-19T10:44:55.125" v="267" actId="12084"/>
          <ac:spMkLst>
            <pc:docMk/>
            <pc:sldMk cId="1206115281" sldId="307"/>
            <ac:spMk id="6" creationId="{A5AA5885-EE0D-8E49-DE10-1752E4843B8B}"/>
          </ac:spMkLst>
        </pc:spChg>
        <pc:graphicFrameChg chg="add mod modGraphic">
          <ac:chgData name="Riman Mandal" userId="90468ab2-e22f-4b7b-9bf9-afa16243aaf4" providerId="ADAL" clId="{0C6F6C00-AE2F-41D2-B23C-5B55E8D8C687}" dt="2025-08-19T10:56:38.403" v="448" actId="404"/>
          <ac:graphicFrameMkLst>
            <pc:docMk/>
            <pc:sldMk cId="1206115281" sldId="307"/>
            <ac:graphicFrameMk id="9" creationId="{DD80BFDB-1E5C-E9E1-36A7-768F387ABC91}"/>
          </ac:graphicFrameMkLst>
        </pc:graphicFrameChg>
        <pc:picChg chg="del">
          <ac:chgData name="Riman Mandal" userId="90468ab2-e22f-4b7b-9bf9-afa16243aaf4" providerId="ADAL" clId="{0C6F6C00-AE2F-41D2-B23C-5B55E8D8C687}" dt="2025-08-19T10:42:45.708" v="204" actId="478"/>
          <ac:picMkLst>
            <pc:docMk/>
            <pc:sldMk cId="1206115281" sldId="307"/>
            <ac:picMk id="5" creationId="{E8C40767-AFB7-56D0-4B69-8BD601F15D82}"/>
          </ac:picMkLst>
        </pc:picChg>
      </pc:sldChg>
      <pc:sldChg chg="del">
        <pc:chgData name="Riman Mandal" userId="90468ab2-e22f-4b7b-9bf9-afa16243aaf4" providerId="ADAL" clId="{0C6F6C00-AE2F-41D2-B23C-5B55E8D8C687}" dt="2025-08-19T11:32:57.135" v="967" actId="47"/>
        <pc:sldMkLst>
          <pc:docMk/>
          <pc:sldMk cId="644626532" sldId="319"/>
        </pc:sldMkLst>
      </pc:sldChg>
      <pc:sldChg chg="addSp delSp modSp">
        <pc:chgData name="Riman Mandal" userId="90468ab2-e22f-4b7b-9bf9-afa16243aaf4" providerId="ADAL" clId="{0C6F6C00-AE2F-41D2-B23C-5B55E8D8C687}" dt="2025-08-19T11:33:22.871" v="974"/>
        <pc:sldMkLst>
          <pc:docMk/>
          <pc:sldMk cId="3783259317" sldId="322"/>
        </pc:sldMkLst>
        <pc:spChg chg="mod">
          <ac:chgData name="Riman Mandal" userId="90468ab2-e22f-4b7b-9bf9-afa16243aaf4" providerId="ADAL" clId="{0C6F6C00-AE2F-41D2-B23C-5B55E8D8C687}" dt="2025-08-19T11:33:19.735" v="973"/>
          <ac:spMkLst>
            <pc:docMk/>
            <pc:sldMk cId="3783259317" sldId="322"/>
            <ac:spMk id="14" creationId="{39584F2C-5CBA-5D40-4071-4E6B16CD77FF}"/>
          </ac:spMkLst>
        </pc:spChg>
        <pc:spChg chg="mod">
          <ac:chgData name="Riman Mandal" userId="90468ab2-e22f-4b7b-9bf9-afa16243aaf4" providerId="ADAL" clId="{0C6F6C00-AE2F-41D2-B23C-5B55E8D8C687}" dt="2025-08-19T11:33:22.871" v="974"/>
          <ac:spMkLst>
            <pc:docMk/>
            <pc:sldMk cId="3783259317" sldId="322"/>
            <ac:spMk id="16" creationId="{41CCDC37-E531-FB74-1CB2-A5C8AD7CA5EA}"/>
          </ac:spMkLst>
        </pc:spChg>
        <pc:picChg chg="add mod">
          <ac:chgData name="Riman Mandal" userId="90468ab2-e22f-4b7b-9bf9-afa16243aaf4" providerId="ADAL" clId="{0C6F6C00-AE2F-41D2-B23C-5B55E8D8C687}" dt="2025-08-19T11:33:16.370" v="972" actId="1076"/>
          <ac:picMkLst>
            <pc:docMk/>
            <pc:sldMk cId="3783259317" sldId="322"/>
            <ac:picMk id="5" creationId="{6B129030-868B-9070-335E-9CF86E5536A9}"/>
          </ac:picMkLst>
        </pc:picChg>
        <pc:picChg chg="del">
          <ac:chgData name="Riman Mandal" userId="90468ab2-e22f-4b7b-9bf9-afa16243aaf4" providerId="ADAL" clId="{0C6F6C00-AE2F-41D2-B23C-5B55E8D8C687}" dt="2025-08-19T11:33:10.575" v="968" actId="478"/>
          <ac:picMkLst>
            <pc:docMk/>
            <pc:sldMk cId="3783259317" sldId="322"/>
            <ac:picMk id="3074" creationId="{95D2C5DA-0F12-1D9F-632A-43CB8622F5B4}"/>
          </ac:picMkLst>
        </pc:picChg>
      </pc:sldChg>
      <pc:sldChg chg="addSp delSp modSp mod modClrScheme chgLayout">
        <pc:chgData name="Riman Mandal" userId="90468ab2-e22f-4b7b-9bf9-afa16243aaf4" providerId="ADAL" clId="{0C6F6C00-AE2F-41D2-B23C-5B55E8D8C687}" dt="2025-08-19T10:58:00.077" v="459" actId="14100"/>
        <pc:sldMkLst>
          <pc:docMk/>
          <pc:sldMk cId="788613607" sldId="323"/>
        </pc:sldMkLst>
        <pc:spChg chg="mod ord">
          <ac:chgData name="Riman Mandal" userId="90468ab2-e22f-4b7b-9bf9-afa16243aaf4" providerId="ADAL" clId="{0C6F6C00-AE2F-41D2-B23C-5B55E8D8C687}" dt="2025-08-19T10:51:05.723" v="346" actId="1076"/>
          <ac:spMkLst>
            <pc:docMk/>
            <pc:sldMk cId="788613607" sldId="323"/>
            <ac:spMk id="2" creationId="{A883A139-22F0-B7E9-8F0B-96CBFE711EF2}"/>
          </ac:spMkLst>
        </pc:spChg>
        <pc:spChg chg="mod ord">
          <ac:chgData name="Riman Mandal" userId="90468ab2-e22f-4b7b-9bf9-afa16243aaf4" providerId="ADAL" clId="{0C6F6C00-AE2F-41D2-B23C-5B55E8D8C687}" dt="2025-08-19T10:51:02.765" v="345" actId="700"/>
          <ac:spMkLst>
            <pc:docMk/>
            <pc:sldMk cId="788613607" sldId="323"/>
            <ac:spMk id="3" creationId="{34FE4BAD-AF5F-251D-7C2D-F6258F70D561}"/>
          </ac:spMkLst>
        </pc:spChg>
        <pc:spChg chg="add del mod ord">
          <ac:chgData name="Riman Mandal" userId="90468ab2-e22f-4b7b-9bf9-afa16243aaf4" providerId="ADAL" clId="{0C6F6C00-AE2F-41D2-B23C-5B55E8D8C687}" dt="2025-08-19T10:52:18.737" v="383" actId="12084"/>
          <ac:spMkLst>
            <pc:docMk/>
            <pc:sldMk cId="788613607" sldId="323"/>
            <ac:spMk id="4" creationId="{9A429681-C605-06F4-FED3-0BD2537C024C}"/>
          </ac:spMkLst>
        </pc:spChg>
        <pc:spChg chg="del mod ord">
          <ac:chgData name="Riman Mandal" userId="90468ab2-e22f-4b7b-9bf9-afa16243aaf4" providerId="ADAL" clId="{0C6F6C00-AE2F-41D2-B23C-5B55E8D8C687}" dt="2025-08-19T10:57:21.491" v="453" actId="12084"/>
          <ac:spMkLst>
            <pc:docMk/>
            <pc:sldMk cId="788613607" sldId="323"/>
            <ac:spMk id="6" creationId="{47348BAE-C17C-E297-6BFE-3EC03598E7A5}"/>
          </ac:spMkLst>
        </pc:spChg>
        <pc:spChg chg="mod ord">
          <ac:chgData name="Riman Mandal" userId="90468ab2-e22f-4b7b-9bf9-afa16243aaf4" providerId="ADAL" clId="{0C6F6C00-AE2F-41D2-B23C-5B55E8D8C687}" dt="2025-08-19T10:51:02.765" v="345" actId="700"/>
          <ac:spMkLst>
            <pc:docMk/>
            <pc:sldMk cId="788613607" sldId="323"/>
            <ac:spMk id="11" creationId="{4DC19995-4CA3-9B66-7E9C-BBE1BDD55F1F}"/>
          </ac:spMkLst>
        </pc:spChg>
        <pc:graphicFrameChg chg="add mod">
          <ac:chgData name="Riman Mandal" userId="90468ab2-e22f-4b7b-9bf9-afa16243aaf4" providerId="ADAL" clId="{0C6F6C00-AE2F-41D2-B23C-5B55E8D8C687}" dt="2025-08-19T10:53:52.180" v="384" actId="13782"/>
          <ac:graphicFrameMkLst>
            <pc:docMk/>
            <pc:sldMk cId="788613607" sldId="323"/>
            <ac:graphicFrameMk id="5" creationId="{415BB057-305D-0581-9830-DFAA55A894EF}"/>
          </ac:graphicFrameMkLst>
        </pc:graphicFrameChg>
        <pc:graphicFrameChg chg="add mod">
          <ac:chgData name="Riman Mandal" userId="90468ab2-e22f-4b7b-9bf9-afa16243aaf4" providerId="ADAL" clId="{0C6F6C00-AE2F-41D2-B23C-5B55E8D8C687}" dt="2025-08-19T10:58:00.077" v="459" actId="14100"/>
          <ac:graphicFrameMkLst>
            <pc:docMk/>
            <pc:sldMk cId="788613607" sldId="323"/>
            <ac:graphicFrameMk id="9" creationId="{3C604929-7456-9F2E-E129-1C3837AEA7F2}"/>
          </ac:graphicFrameMkLst>
        </pc:graphicFrameChg>
      </pc:sldChg>
      <pc:sldChg chg="del">
        <pc:chgData name="Riman Mandal" userId="90468ab2-e22f-4b7b-9bf9-afa16243aaf4" providerId="ADAL" clId="{0C6F6C00-AE2F-41D2-B23C-5B55E8D8C687}" dt="2025-08-19T11:13:12.938" v="770" actId="47"/>
        <pc:sldMkLst>
          <pc:docMk/>
          <pc:sldMk cId="2819829448" sldId="324"/>
        </pc:sldMkLst>
      </pc:sldChg>
      <pc:sldChg chg="del">
        <pc:chgData name="Riman Mandal" userId="90468ab2-e22f-4b7b-9bf9-afa16243aaf4" providerId="ADAL" clId="{0C6F6C00-AE2F-41D2-B23C-5B55E8D8C687}" dt="2025-08-19T11:13:12.938" v="770" actId="47"/>
        <pc:sldMkLst>
          <pc:docMk/>
          <pc:sldMk cId="3880848697" sldId="326"/>
        </pc:sldMkLst>
      </pc:sldChg>
      <pc:sldChg chg="del">
        <pc:chgData name="Riman Mandal" userId="90468ab2-e22f-4b7b-9bf9-afa16243aaf4" providerId="ADAL" clId="{0C6F6C00-AE2F-41D2-B23C-5B55E8D8C687}" dt="2025-08-19T11:13:12.938" v="770" actId="47"/>
        <pc:sldMkLst>
          <pc:docMk/>
          <pc:sldMk cId="3215438871" sldId="327"/>
        </pc:sldMkLst>
      </pc:sldChg>
      <pc:sldChg chg="del">
        <pc:chgData name="Riman Mandal" userId="90468ab2-e22f-4b7b-9bf9-afa16243aaf4" providerId="ADAL" clId="{0C6F6C00-AE2F-41D2-B23C-5B55E8D8C687}" dt="2025-08-19T11:13:12.938" v="770" actId="47"/>
        <pc:sldMkLst>
          <pc:docMk/>
          <pc:sldMk cId="170342771" sldId="329"/>
        </pc:sldMkLst>
      </pc:sldChg>
      <pc:sldChg chg="del">
        <pc:chgData name="Riman Mandal" userId="90468ab2-e22f-4b7b-9bf9-afa16243aaf4" providerId="ADAL" clId="{0C6F6C00-AE2F-41D2-B23C-5B55E8D8C687}" dt="2025-08-19T11:13:12.938" v="770" actId="47"/>
        <pc:sldMkLst>
          <pc:docMk/>
          <pc:sldMk cId="3997639629" sldId="331"/>
        </pc:sldMkLst>
      </pc:sldChg>
      <pc:sldChg chg="del">
        <pc:chgData name="Riman Mandal" userId="90468ab2-e22f-4b7b-9bf9-afa16243aaf4" providerId="ADAL" clId="{0C6F6C00-AE2F-41D2-B23C-5B55E8D8C687}" dt="2025-08-19T11:13:12.938" v="770" actId="47"/>
        <pc:sldMkLst>
          <pc:docMk/>
          <pc:sldMk cId="2876720769" sldId="332"/>
        </pc:sldMkLst>
      </pc:sldChg>
      <pc:sldChg chg="add del">
        <pc:chgData name="Riman Mandal" userId="90468ab2-e22f-4b7b-9bf9-afa16243aaf4" providerId="ADAL" clId="{0C6F6C00-AE2F-41D2-B23C-5B55E8D8C687}" dt="2025-08-19T10:45:21.881" v="269" actId="47"/>
        <pc:sldMkLst>
          <pc:docMk/>
          <pc:sldMk cId="3925855105" sldId="333"/>
        </pc:sldMkLst>
      </pc:sldChg>
      <pc:sldChg chg="modSp add mod">
        <pc:chgData name="Riman Mandal" userId="90468ab2-e22f-4b7b-9bf9-afa16243aaf4" providerId="ADAL" clId="{0C6F6C00-AE2F-41D2-B23C-5B55E8D8C687}" dt="2025-08-19T10:56:59.467" v="452" actId="20577"/>
        <pc:sldMkLst>
          <pc:docMk/>
          <pc:sldMk cId="2977879174" sldId="334"/>
        </pc:sldMkLst>
        <pc:graphicFrameChg chg="mod modGraphic">
          <ac:chgData name="Riman Mandal" userId="90468ab2-e22f-4b7b-9bf9-afa16243aaf4" providerId="ADAL" clId="{0C6F6C00-AE2F-41D2-B23C-5B55E8D8C687}" dt="2025-08-19T10:56:59.467" v="452" actId="20577"/>
          <ac:graphicFrameMkLst>
            <pc:docMk/>
            <pc:sldMk cId="2977879174" sldId="334"/>
            <ac:graphicFrameMk id="9" creationId="{22A3FB65-73FC-D66A-B195-559A1FB1E488}"/>
          </ac:graphicFrameMkLst>
        </pc:graphicFrameChg>
      </pc:sldChg>
      <pc:sldChg chg="addSp delSp modSp add mod modClrScheme chgLayout">
        <pc:chgData name="Riman Mandal" userId="90468ab2-e22f-4b7b-9bf9-afa16243aaf4" providerId="ADAL" clId="{0C6F6C00-AE2F-41D2-B23C-5B55E8D8C687}" dt="2025-08-19T11:01:59.888" v="529" actId="1076"/>
        <pc:sldMkLst>
          <pc:docMk/>
          <pc:sldMk cId="2662228079" sldId="335"/>
        </pc:sldMkLst>
        <pc:spChg chg="mod ord">
          <ac:chgData name="Riman Mandal" userId="90468ab2-e22f-4b7b-9bf9-afa16243aaf4" providerId="ADAL" clId="{0C6F6C00-AE2F-41D2-B23C-5B55E8D8C687}" dt="2025-08-19T11:01:59.888" v="529" actId="1076"/>
          <ac:spMkLst>
            <pc:docMk/>
            <pc:sldMk cId="2662228079" sldId="335"/>
            <ac:spMk id="2" creationId="{98468DBA-9AD4-8D50-08D6-A655C25E3595}"/>
          </ac:spMkLst>
        </pc:spChg>
        <pc:spChg chg="mod ord">
          <ac:chgData name="Riman Mandal" userId="90468ab2-e22f-4b7b-9bf9-afa16243aaf4" providerId="ADAL" clId="{0C6F6C00-AE2F-41D2-B23C-5B55E8D8C687}" dt="2025-08-19T10:59:27.474" v="500" actId="700"/>
          <ac:spMkLst>
            <pc:docMk/>
            <pc:sldMk cId="2662228079" sldId="335"/>
            <ac:spMk id="3" creationId="{D10C363C-BEB5-9AF9-1270-72503046E440}"/>
          </ac:spMkLst>
        </pc:spChg>
        <pc:spChg chg="add mod ord">
          <ac:chgData name="Riman Mandal" userId="90468ab2-e22f-4b7b-9bf9-afa16243aaf4" providerId="ADAL" clId="{0C6F6C00-AE2F-41D2-B23C-5B55E8D8C687}" dt="2025-08-19T11:01:10.636" v="528" actId="123"/>
          <ac:spMkLst>
            <pc:docMk/>
            <pc:sldMk cId="2662228079" sldId="335"/>
            <ac:spMk id="6" creationId="{B7E13638-6F53-6199-2B88-C44406F6BA0B}"/>
          </ac:spMkLst>
        </pc:spChg>
        <pc:spChg chg="add del mod ord">
          <ac:chgData name="Riman Mandal" userId="90468ab2-e22f-4b7b-9bf9-afa16243aaf4" providerId="ADAL" clId="{0C6F6C00-AE2F-41D2-B23C-5B55E8D8C687}" dt="2025-08-19T11:00:23.732" v="519" actId="12084"/>
          <ac:spMkLst>
            <pc:docMk/>
            <pc:sldMk cId="2662228079" sldId="335"/>
            <ac:spMk id="10" creationId="{90307ED8-E28A-4A79-5C45-856FDA1687C8}"/>
          </ac:spMkLst>
        </pc:spChg>
        <pc:spChg chg="mod ord">
          <ac:chgData name="Riman Mandal" userId="90468ab2-e22f-4b7b-9bf9-afa16243aaf4" providerId="ADAL" clId="{0C6F6C00-AE2F-41D2-B23C-5B55E8D8C687}" dt="2025-08-19T10:59:27.474" v="500" actId="700"/>
          <ac:spMkLst>
            <pc:docMk/>
            <pc:sldMk cId="2662228079" sldId="335"/>
            <ac:spMk id="11" creationId="{3129E3AC-E89D-FF3F-3DDF-84E4391BE91C}"/>
          </ac:spMkLst>
        </pc:spChg>
        <pc:graphicFrameChg chg="del mod ord">
          <ac:chgData name="Riman Mandal" userId="90468ab2-e22f-4b7b-9bf9-afa16243aaf4" providerId="ADAL" clId="{0C6F6C00-AE2F-41D2-B23C-5B55E8D8C687}" dt="2025-08-19T10:58:51.846" v="484" actId="478"/>
          <ac:graphicFrameMkLst>
            <pc:docMk/>
            <pc:sldMk cId="2662228079" sldId="335"/>
            <ac:graphicFrameMk id="5" creationId="{4BE85BFF-2FA0-D2FB-1246-17BF5E147B84}"/>
          </ac:graphicFrameMkLst>
        </pc:graphicFrameChg>
        <pc:graphicFrameChg chg="del mod ord">
          <ac:chgData name="Riman Mandal" userId="90468ab2-e22f-4b7b-9bf9-afa16243aaf4" providerId="ADAL" clId="{0C6F6C00-AE2F-41D2-B23C-5B55E8D8C687}" dt="2025-08-19T10:58:45.964" v="482" actId="478"/>
          <ac:graphicFrameMkLst>
            <pc:docMk/>
            <pc:sldMk cId="2662228079" sldId="335"/>
            <ac:graphicFrameMk id="9" creationId="{895990A7-227E-BB28-98E3-C04E645F3CF7}"/>
          </ac:graphicFrameMkLst>
        </pc:graphicFrameChg>
        <pc:graphicFrameChg chg="add mod modGraphic">
          <ac:chgData name="Riman Mandal" userId="90468ab2-e22f-4b7b-9bf9-afa16243aaf4" providerId="ADAL" clId="{0C6F6C00-AE2F-41D2-B23C-5B55E8D8C687}" dt="2025-08-19T11:00:55.894" v="522" actId="207"/>
          <ac:graphicFrameMkLst>
            <pc:docMk/>
            <pc:sldMk cId="2662228079" sldId="335"/>
            <ac:graphicFrameMk id="12" creationId="{87FF99F2-AAA6-A0A7-9365-95A70F65B660}"/>
          </ac:graphicFrameMkLst>
        </pc:graphicFrameChg>
      </pc:sldChg>
      <pc:sldChg chg="modSp new del mod">
        <pc:chgData name="Riman Mandal" userId="90468ab2-e22f-4b7b-9bf9-afa16243aaf4" providerId="ADAL" clId="{0C6F6C00-AE2F-41D2-B23C-5B55E8D8C687}" dt="2025-08-19T11:02:09.970" v="536" actId="47"/>
        <pc:sldMkLst>
          <pc:docMk/>
          <pc:sldMk cId="3863699553" sldId="336"/>
        </pc:sldMkLst>
        <pc:spChg chg="mod">
          <ac:chgData name="Riman Mandal" userId="90468ab2-e22f-4b7b-9bf9-afa16243aaf4" providerId="ADAL" clId="{0C6F6C00-AE2F-41D2-B23C-5B55E8D8C687}" dt="2025-08-19T11:02:05.265" v="534"/>
          <ac:spMkLst>
            <pc:docMk/>
            <pc:sldMk cId="3863699553" sldId="336"/>
            <ac:spMk id="2" creationId="{2CF0EF33-9239-FC6D-4615-8B78559C24F4}"/>
          </ac:spMkLst>
        </pc:spChg>
      </pc:sldChg>
      <pc:sldChg chg="addSp delSp modSp add mod">
        <pc:chgData name="Riman Mandal" userId="90468ab2-e22f-4b7b-9bf9-afa16243aaf4" providerId="ADAL" clId="{0C6F6C00-AE2F-41D2-B23C-5B55E8D8C687}" dt="2025-08-19T11:04:03.630" v="623" actId="1076"/>
        <pc:sldMkLst>
          <pc:docMk/>
          <pc:sldMk cId="3591921654" sldId="337"/>
        </pc:sldMkLst>
        <pc:spChg chg="mod">
          <ac:chgData name="Riman Mandal" userId="90468ab2-e22f-4b7b-9bf9-afa16243aaf4" providerId="ADAL" clId="{0C6F6C00-AE2F-41D2-B23C-5B55E8D8C687}" dt="2025-08-19T11:02:32.381" v="576" actId="20577"/>
          <ac:spMkLst>
            <pc:docMk/>
            <pc:sldMk cId="3591921654" sldId="337"/>
            <ac:spMk id="2" creationId="{E7005A57-4322-A46C-E20E-E2AAC5D39810}"/>
          </ac:spMkLst>
        </pc:spChg>
        <pc:spChg chg="add del mod">
          <ac:chgData name="Riman Mandal" userId="90468ab2-e22f-4b7b-9bf9-afa16243aaf4" providerId="ADAL" clId="{0C6F6C00-AE2F-41D2-B23C-5B55E8D8C687}" dt="2025-08-19T11:03:39.986" v="617" actId="478"/>
          <ac:spMkLst>
            <pc:docMk/>
            <pc:sldMk cId="3591921654" sldId="337"/>
            <ac:spMk id="5" creationId="{DA6B1285-46FA-666B-7050-7E4FDD3838BB}"/>
          </ac:spMkLst>
        </pc:spChg>
        <pc:spChg chg="mod">
          <ac:chgData name="Riman Mandal" userId="90468ab2-e22f-4b7b-9bf9-afa16243aaf4" providerId="ADAL" clId="{0C6F6C00-AE2F-41D2-B23C-5B55E8D8C687}" dt="2025-08-19T11:04:00.864" v="622" actId="14100"/>
          <ac:spMkLst>
            <pc:docMk/>
            <pc:sldMk cId="3591921654" sldId="337"/>
            <ac:spMk id="6" creationId="{1645BE7D-29C8-82F8-49B0-1B989C109FF5}"/>
          </ac:spMkLst>
        </pc:spChg>
        <pc:graphicFrameChg chg="del">
          <ac:chgData name="Riman Mandal" userId="90468ab2-e22f-4b7b-9bf9-afa16243aaf4" providerId="ADAL" clId="{0C6F6C00-AE2F-41D2-B23C-5B55E8D8C687}" dt="2025-08-19T11:03:38.089" v="616" actId="478"/>
          <ac:graphicFrameMkLst>
            <pc:docMk/>
            <pc:sldMk cId="3591921654" sldId="337"/>
            <ac:graphicFrameMk id="12" creationId="{68E2795A-67A5-12B7-7BB3-8A674DAD07DA}"/>
          </ac:graphicFrameMkLst>
        </pc:graphicFrameChg>
        <pc:picChg chg="add mod">
          <ac:chgData name="Riman Mandal" userId="90468ab2-e22f-4b7b-9bf9-afa16243aaf4" providerId="ADAL" clId="{0C6F6C00-AE2F-41D2-B23C-5B55E8D8C687}" dt="2025-08-19T11:04:03.630" v="623" actId="1076"/>
          <ac:picMkLst>
            <pc:docMk/>
            <pc:sldMk cId="3591921654" sldId="337"/>
            <ac:picMk id="9" creationId="{994C9131-D3E8-4A65-4927-F2FEB2DA3EBC}"/>
          </ac:picMkLst>
        </pc:picChg>
      </pc:sldChg>
      <pc:sldChg chg="addSp delSp modSp new del mod">
        <pc:chgData name="Riman Mandal" userId="90468ab2-e22f-4b7b-9bf9-afa16243aaf4" providerId="ADAL" clId="{0C6F6C00-AE2F-41D2-B23C-5B55E8D8C687}" dt="2025-08-19T11:04:21.859" v="625" actId="47"/>
        <pc:sldMkLst>
          <pc:docMk/>
          <pc:sldMk cId="750938731" sldId="338"/>
        </pc:sldMkLst>
        <pc:spChg chg="del">
          <ac:chgData name="Riman Mandal" userId="90468ab2-e22f-4b7b-9bf9-afa16243aaf4" providerId="ADAL" clId="{0C6F6C00-AE2F-41D2-B23C-5B55E8D8C687}" dt="2025-08-19T11:03:28.956" v="615" actId="22"/>
          <ac:spMkLst>
            <pc:docMk/>
            <pc:sldMk cId="750938731" sldId="338"/>
            <ac:spMk id="3" creationId="{D99BE1FD-5249-96E9-07A6-7972AA937CB4}"/>
          </ac:spMkLst>
        </pc:spChg>
        <pc:spChg chg="add mod">
          <ac:chgData name="Riman Mandal" userId="90468ab2-e22f-4b7b-9bf9-afa16243aaf4" providerId="ADAL" clId="{0C6F6C00-AE2F-41D2-B23C-5B55E8D8C687}" dt="2025-08-19T11:04:16.615" v="624" actId="478"/>
          <ac:spMkLst>
            <pc:docMk/>
            <pc:sldMk cId="750938731" sldId="338"/>
            <ac:spMk id="10" creationId="{067D75E4-ACFC-96D0-A36E-2AEADF4B815E}"/>
          </ac:spMkLst>
        </pc:spChg>
        <pc:picChg chg="add del mod ord">
          <ac:chgData name="Riman Mandal" userId="90468ab2-e22f-4b7b-9bf9-afa16243aaf4" providerId="ADAL" clId="{0C6F6C00-AE2F-41D2-B23C-5B55E8D8C687}" dt="2025-08-19T11:04:16.615" v="624" actId="478"/>
          <ac:picMkLst>
            <pc:docMk/>
            <pc:sldMk cId="750938731" sldId="338"/>
            <ac:picMk id="8" creationId="{9325AA8C-7BBB-2D7C-8648-41087A97DECC}"/>
          </ac:picMkLst>
        </pc:picChg>
      </pc:sldChg>
      <pc:sldChg chg="addSp delSp modSp add mod">
        <pc:chgData name="Riman Mandal" userId="90468ab2-e22f-4b7b-9bf9-afa16243aaf4" providerId="ADAL" clId="{0C6F6C00-AE2F-41D2-B23C-5B55E8D8C687}" dt="2025-08-19T11:13:27.360" v="775" actId="20577"/>
        <pc:sldMkLst>
          <pc:docMk/>
          <pc:sldMk cId="3080206447" sldId="338"/>
        </pc:sldMkLst>
        <pc:spChg chg="mod">
          <ac:chgData name="Riman Mandal" userId="90468ab2-e22f-4b7b-9bf9-afa16243aaf4" providerId="ADAL" clId="{0C6F6C00-AE2F-41D2-B23C-5B55E8D8C687}" dt="2025-08-19T11:13:27.360" v="775" actId="20577"/>
          <ac:spMkLst>
            <pc:docMk/>
            <pc:sldMk cId="3080206447" sldId="338"/>
            <ac:spMk id="2" creationId="{1369D8C8-A732-AA68-553B-A6F6F182BC60}"/>
          </ac:spMkLst>
        </pc:spChg>
        <pc:spChg chg="del mod">
          <ac:chgData name="Riman Mandal" userId="90468ab2-e22f-4b7b-9bf9-afa16243aaf4" providerId="ADAL" clId="{0C6F6C00-AE2F-41D2-B23C-5B55E8D8C687}" dt="2025-08-19T11:04:30.968" v="629" actId="22"/>
          <ac:spMkLst>
            <pc:docMk/>
            <pc:sldMk cId="3080206447" sldId="338"/>
            <ac:spMk id="6" creationId="{831DF293-5B1B-E27D-9EE6-DE93AE4FA5B6}"/>
          </ac:spMkLst>
        </pc:spChg>
        <pc:spChg chg="add mod">
          <ac:chgData name="Riman Mandal" userId="90468ab2-e22f-4b7b-9bf9-afa16243aaf4" providerId="ADAL" clId="{0C6F6C00-AE2F-41D2-B23C-5B55E8D8C687}" dt="2025-08-19T11:12:15.675" v="753" actId="27636"/>
          <ac:spMkLst>
            <pc:docMk/>
            <pc:sldMk cId="3080206447" sldId="338"/>
            <ac:spMk id="12" creationId="{105846CF-CFF5-6000-A71B-71C6C57AD725}"/>
          </ac:spMkLst>
        </pc:spChg>
        <pc:spChg chg="add mod">
          <ac:chgData name="Riman Mandal" userId="90468ab2-e22f-4b7b-9bf9-afa16243aaf4" providerId="ADAL" clId="{0C6F6C00-AE2F-41D2-B23C-5B55E8D8C687}" dt="2025-08-19T11:12:49.903" v="766" actId="20577"/>
          <ac:spMkLst>
            <pc:docMk/>
            <pc:sldMk cId="3080206447" sldId="338"/>
            <ac:spMk id="14" creationId="{55C1894C-13BA-3111-72A2-5C844DC3413A}"/>
          </ac:spMkLst>
        </pc:spChg>
        <pc:picChg chg="add del mod ord">
          <ac:chgData name="Riman Mandal" userId="90468ab2-e22f-4b7b-9bf9-afa16243aaf4" providerId="ADAL" clId="{0C6F6C00-AE2F-41D2-B23C-5B55E8D8C687}" dt="2025-08-19T11:08:45.646" v="640" actId="478"/>
          <ac:picMkLst>
            <pc:docMk/>
            <pc:sldMk cId="3080206447" sldId="338"/>
            <ac:picMk id="5" creationId="{B8B8D7C2-7B7E-A4A5-CC71-B591320D4763}"/>
          </ac:picMkLst>
        </pc:picChg>
        <pc:picChg chg="del">
          <ac:chgData name="Riman Mandal" userId="90468ab2-e22f-4b7b-9bf9-afa16243aaf4" providerId="ADAL" clId="{0C6F6C00-AE2F-41D2-B23C-5B55E8D8C687}" dt="2025-08-19T11:04:26.909" v="627" actId="478"/>
          <ac:picMkLst>
            <pc:docMk/>
            <pc:sldMk cId="3080206447" sldId="338"/>
            <ac:picMk id="9" creationId="{E36896A8-2E4F-9A1B-5797-D7977E1AE27A}"/>
          </ac:picMkLst>
        </pc:picChg>
      </pc:sldChg>
      <pc:sldChg chg="addSp delSp modSp add mod ord">
        <pc:chgData name="Riman Mandal" userId="90468ab2-e22f-4b7b-9bf9-afa16243aaf4" providerId="ADAL" clId="{0C6F6C00-AE2F-41D2-B23C-5B55E8D8C687}" dt="2025-08-19T11:14:26.956" v="813" actId="1076"/>
        <pc:sldMkLst>
          <pc:docMk/>
          <pc:sldMk cId="1508315824" sldId="339"/>
        </pc:sldMkLst>
        <pc:spChg chg="mod">
          <ac:chgData name="Riman Mandal" userId="90468ab2-e22f-4b7b-9bf9-afa16243aaf4" providerId="ADAL" clId="{0C6F6C00-AE2F-41D2-B23C-5B55E8D8C687}" dt="2025-08-19T11:13:37.014" v="782"/>
          <ac:spMkLst>
            <pc:docMk/>
            <pc:sldMk cId="1508315824" sldId="339"/>
            <ac:spMk id="2" creationId="{23171B1F-97CD-9760-501D-FCB25358F12E}"/>
          </ac:spMkLst>
        </pc:spChg>
        <pc:spChg chg="mod">
          <ac:chgData name="Riman Mandal" userId="90468ab2-e22f-4b7b-9bf9-afa16243aaf4" providerId="ADAL" clId="{0C6F6C00-AE2F-41D2-B23C-5B55E8D8C687}" dt="2025-08-19T11:14:08.538" v="807" actId="27636"/>
          <ac:spMkLst>
            <pc:docMk/>
            <pc:sldMk cId="1508315824" sldId="339"/>
            <ac:spMk id="6" creationId="{3C68F042-5FB8-FBA6-93E0-04677621FAAD}"/>
          </ac:spMkLst>
        </pc:spChg>
        <pc:picChg chg="add mod">
          <ac:chgData name="Riman Mandal" userId="90468ab2-e22f-4b7b-9bf9-afa16243aaf4" providerId="ADAL" clId="{0C6F6C00-AE2F-41D2-B23C-5B55E8D8C687}" dt="2025-08-19T11:14:26.956" v="813" actId="1076"/>
          <ac:picMkLst>
            <pc:docMk/>
            <pc:sldMk cId="1508315824" sldId="339"/>
            <ac:picMk id="5" creationId="{04FBDFA4-DFDA-9537-505F-5B468DFD3669}"/>
          </ac:picMkLst>
        </pc:picChg>
        <pc:picChg chg="del">
          <ac:chgData name="Riman Mandal" userId="90468ab2-e22f-4b7b-9bf9-afa16243aaf4" providerId="ADAL" clId="{0C6F6C00-AE2F-41D2-B23C-5B55E8D8C687}" dt="2025-08-19T11:14:17.496" v="808" actId="478"/>
          <ac:picMkLst>
            <pc:docMk/>
            <pc:sldMk cId="1508315824" sldId="339"/>
            <ac:picMk id="9" creationId="{8E7CE9A9-2917-D273-83B6-7DF257BB1628}"/>
          </ac:picMkLst>
        </pc:picChg>
      </pc:sldChg>
      <pc:sldChg chg="delSp modSp add mod">
        <pc:chgData name="Riman Mandal" userId="90468ab2-e22f-4b7b-9bf9-afa16243aaf4" providerId="ADAL" clId="{0C6F6C00-AE2F-41D2-B23C-5B55E8D8C687}" dt="2025-08-19T11:15:25.545" v="845" actId="14100"/>
        <pc:sldMkLst>
          <pc:docMk/>
          <pc:sldMk cId="3086265716" sldId="340"/>
        </pc:sldMkLst>
        <pc:spChg chg="mod">
          <ac:chgData name="Riman Mandal" userId="90468ab2-e22f-4b7b-9bf9-afa16243aaf4" providerId="ADAL" clId="{0C6F6C00-AE2F-41D2-B23C-5B55E8D8C687}" dt="2025-08-19T11:14:57.758" v="827"/>
          <ac:spMkLst>
            <pc:docMk/>
            <pc:sldMk cId="3086265716" sldId="340"/>
            <ac:spMk id="2" creationId="{5C8C9272-1BAE-4912-AD90-0556F8D5A2EF}"/>
          </ac:spMkLst>
        </pc:spChg>
        <pc:spChg chg="mod">
          <ac:chgData name="Riman Mandal" userId="90468ab2-e22f-4b7b-9bf9-afa16243aaf4" providerId="ADAL" clId="{0C6F6C00-AE2F-41D2-B23C-5B55E8D8C687}" dt="2025-08-19T11:15:25.545" v="845" actId="14100"/>
          <ac:spMkLst>
            <pc:docMk/>
            <pc:sldMk cId="3086265716" sldId="340"/>
            <ac:spMk id="6" creationId="{B92F517A-4813-4EE4-B236-5749A8092B38}"/>
          </ac:spMkLst>
        </pc:spChg>
        <pc:picChg chg="del">
          <ac:chgData name="Riman Mandal" userId="90468ab2-e22f-4b7b-9bf9-afa16243aaf4" providerId="ADAL" clId="{0C6F6C00-AE2F-41D2-B23C-5B55E8D8C687}" dt="2025-08-19T11:15:00.373" v="828" actId="478"/>
          <ac:picMkLst>
            <pc:docMk/>
            <pc:sldMk cId="3086265716" sldId="340"/>
            <ac:picMk id="5" creationId="{5E579711-A02D-D501-171F-1E596F14B83D}"/>
          </ac:picMkLst>
        </pc:picChg>
      </pc:sldChg>
      <pc:sldChg chg="new del">
        <pc:chgData name="Riman Mandal" userId="90468ab2-e22f-4b7b-9bf9-afa16243aaf4" providerId="ADAL" clId="{0C6F6C00-AE2F-41D2-B23C-5B55E8D8C687}" dt="2025-08-19T11:23:47.883" v="847" actId="47"/>
        <pc:sldMkLst>
          <pc:docMk/>
          <pc:sldMk cId="1734561960" sldId="341"/>
        </pc:sldMkLst>
      </pc:sldChg>
      <pc:sldChg chg="addSp delSp modSp add mod">
        <pc:chgData name="Riman Mandal" userId="90468ab2-e22f-4b7b-9bf9-afa16243aaf4" providerId="ADAL" clId="{0C6F6C00-AE2F-41D2-B23C-5B55E8D8C687}" dt="2025-08-19T11:31:20.868" v="949"/>
        <pc:sldMkLst>
          <pc:docMk/>
          <pc:sldMk cId="1910839204" sldId="341"/>
        </pc:sldMkLst>
        <pc:spChg chg="mod">
          <ac:chgData name="Riman Mandal" userId="90468ab2-e22f-4b7b-9bf9-afa16243aaf4" providerId="ADAL" clId="{0C6F6C00-AE2F-41D2-B23C-5B55E8D8C687}" dt="2025-08-19T11:24:12.375" v="864" actId="20577"/>
          <ac:spMkLst>
            <pc:docMk/>
            <pc:sldMk cId="1910839204" sldId="341"/>
            <ac:spMk id="2" creationId="{3EFE2E96-D486-2F96-C4FC-98CADB0CF9CA}"/>
          </ac:spMkLst>
        </pc:spChg>
        <pc:spChg chg="mod">
          <ac:chgData name="Riman Mandal" userId="90468ab2-e22f-4b7b-9bf9-afa16243aaf4" providerId="ADAL" clId="{0C6F6C00-AE2F-41D2-B23C-5B55E8D8C687}" dt="2025-08-19T11:29:45.352" v="925" actId="1076"/>
          <ac:spMkLst>
            <pc:docMk/>
            <pc:sldMk cId="1910839204" sldId="341"/>
            <ac:spMk id="6" creationId="{21414022-3FD7-E422-A284-235C6E7BA939}"/>
          </ac:spMkLst>
        </pc:spChg>
        <pc:spChg chg="add mod">
          <ac:chgData name="Riman Mandal" userId="90468ab2-e22f-4b7b-9bf9-afa16243aaf4" providerId="ADAL" clId="{0C6F6C00-AE2F-41D2-B23C-5B55E8D8C687}" dt="2025-08-19T11:31:09.579" v="947"/>
          <ac:spMkLst>
            <pc:docMk/>
            <pc:sldMk cId="1910839204" sldId="341"/>
            <ac:spMk id="10" creationId="{1B1D1612-0AE7-9A62-E3DA-F5B208801966}"/>
          </ac:spMkLst>
        </pc:spChg>
        <pc:spChg chg="add del mod">
          <ac:chgData name="Riman Mandal" userId="90468ab2-e22f-4b7b-9bf9-afa16243aaf4" providerId="ADAL" clId="{0C6F6C00-AE2F-41D2-B23C-5B55E8D8C687}" dt="2025-08-19T11:31:20.868" v="949"/>
          <ac:spMkLst>
            <pc:docMk/>
            <pc:sldMk cId="1910839204" sldId="341"/>
            <ac:spMk id="12" creationId="{46670FF3-B25B-7B8A-6066-F08E88AC83C6}"/>
          </ac:spMkLst>
        </pc:spChg>
        <pc:spChg chg="add">
          <ac:chgData name="Riman Mandal" userId="90468ab2-e22f-4b7b-9bf9-afa16243aaf4" providerId="ADAL" clId="{0C6F6C00-AE2F-41D2-B23C-5B55E8D8C687}" dt="2025-08-19T11:29:59.766" v="933"/>
          <ac:spMkLst>
            <pc:docMk/>
            <pc:sldMk cId="1910839204" sldId="341"/>
            <ac:spMk id="13" creationId="{528694F4-887E-2522-9308-2FFEBAF417F9}"/>
          </ac:spMkLst>
        </pc:spChg>
        <pc:spChg chg="add">
          <ac:chgData name="Riman Mandal" userId="90468ab2-e22f-4b7b-9bf9-afa16243aaf4" providerId="ADAL" clId="{0C6F6C00-AE2F-41D2-B23C-5B55E8D8C687}" dt="2025-08-19T11:30:09.299" v="934"/>
          <ac:spMkLst>
            <pc:docMk/>
            <pc:sldMk cId="1910839204" sldId="341"/>
            <ac:spMk id="14" creationId="{9679F031-98F7-23EF-151B-2A82F591F638}"/>
          </ac:spMkLst>
        </pc:spChg>
        <pc:spChg chg="add">
          <ac:chgData name="Riman Mandal" userId="90468ab2-e22f-4b7b-9bf9-afa16243aaf4" providerId="ADAL" clId="{0C6F6C00-AE2F-41D2-B23C-5B55E8D8C687}" dt="2025-08-19T11:30:47.756" v="941"/>
          <ac:spMkLst>
            <pc:docMk/>
            <pc:sldMk cId="1910839204" sldId="341"/>
            <ac:spMk id="15" creationId="{5E6A5967-A408-5579-225E-773E524C64DA}"/>
          </ac:spMkLst>
        </pc:spChg>
        <pc:spChg chg="add">
          <ac:chgData name="Riman Mandal" userId="90468ab2-e22f-4b7b-9bf9-afa16243aaf4" providerId="ADAL" clId="{0C6F6C00-AE2F-41D2-B23C-5B55E8D8C687}" dt="2025-08-19T11:30:56.447" v="943"/>
          <ac:spMkLst>
            <pc:docMk/>
            <pc:sldMk cId="1910839204" sldId="341"/>
            <ac:spMk id="16" creationId="{3BF1F868-F569-F5C5-0115-3676F52ABA82}"/>
          </ac:spMkLst>
        </pc:spChg>
        <pc:picChg chg="add mod">
          <ac:chgData name="Riman Mandal" userId="90468ab2-e22f-4b7b-9bf9-afa16243aaf4" providerId="ADAL" clId="{0C6F6C00-AE2F-41D2-B23C-5B55E8D8C687}" dt="2025-08-19T11:28:40.036" v="902" actId="1076"/>
          <ac:picMkLst>
            <pc:docMk/>
            <pc:sldMk cId="1910839204" sldId="341"/>
            <ac:picMk id="5" creationId="{D75E3FC7-0DC8-F1C3-A633-AECB1DD0BF89}"/>
          </ac:picMkLst>
        </pc:picChg>
      </pc:sldChg>
      <pc:sldChg chg="addSp delSp modSp add del mod">
        <pc:chgData name="Riman Mandal" userId="90468ab2-e22f-4b7b-9bf9-afa16243aaf4" providerId="ADAL" clId="{0C6F6C00-AE2F-41D2-B23C-5B55E8D8C687}" dt="2025-08-19T11:32:39.822" v="966" actId="47"/>
        <pc:sldMkLst>
          <pc:docMk/>
          <pc:sldMk cId="2564114335" sldId="342"/>
        </pc:sldMkLst>
        <pc:spChg chg="mod">
          <ac:chgData name="Riman Mandal" userId="90468ab2-e22f-4b7b-9bf9-afa16243aaf4" providerId="ADAL" clId="{0C6F6C00-AE2F-41D2-B23C-5B55E8D8C687}" dt="2025-08-19T11:31:29.059" v="959" actId="20577"/>
          <ac:spMkLst>
            <pc:docMk/>
            <pc:sldMk cId="2564114335" sldId="342"/>
            <ac:spMk id="2" creationId="{24C51341-ECA7-D26D-D04A-1C9C42DD6949}"/>
          </ac:spMkLst>
        </pc:spChg>
        <pc:spChg chg="mod">
          <ac:chgData name="Riman Mandal" userId="90468ab2-e22f-4b7b-9bf9-afa16243aaf4" providerId="ADAL" clId="{0C6F6C00-AE2F-41D2-B23C-5B55E8D8C687}" dt="2025-08-19T11:31:32.617" v="961" actId="6549"/>
          <ac:spMkLst>
            <pc:docMk/>
            <pc:sldMk cId="2564114335" sldId="342"/>
            <ac:spMk id="6" creationId="{6626B39A-8291-D93A-87F3-49787A0E1748}"/>
          </ac:spMkLst>
        </pc:spChg>
        <pc:graphicFrameChg chg="add mod modGraphic">
          <ac:chgData name="Riman Mandal" userId="90468ab2-e22f-4b7b-9bf9-afa16243aaf4" providerId="ADAL" clId="{0C6F6C00-AE2F-41D2-B23C-5B55E8D8C687}" dt="2025-08-19T11:31:41.178" v="965" actId="14100"/>
          <ac:graphicFrameMkLst>
            <pc:docMk/>
            <pc:sldMk cId="2564114335" sldId="342"/>
            <ac:graphicFrameMk id="4" creationId="{A52F8C78-FCA3-7803-14D1-D1F49EB45106}"/>
          </ac:graphicFrameMkLst>
        </pc:graphicFrameChg>
        <pc:picChg chg="del">
          <ac:chgData name="Riman Mandal" userId="90468ab2-e22f-4b7b-9bf9-afa16243aaf4" providerId="ADAL" clId="{0C6F6C00-AE2F-41D2-B23C-5B55E8D8C687}" dt="2025-08-19T11:31:31.229" v="960" actId="478"/>
          <ac:picMkLst>
            <pc:docMk/>
            <pc:sldMk cId="2564114335" sldId="342"/>
            <ac:picMk id="5" creationId="{17F3724B-2712-53AE-2BE8-7E32C6C4A8D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 custT="1"/>
      <dgm:spPr/>
      <dgm:t>
        <a:bodyPr/>
        <a:lstStyle/>
        <a:p>
          <a:r>
            <a:rPr lang="en-US" sz="3600" b="1" dirty="0"/>
            <a:t>Identify real-world applications where arrays are used efficiently</a:t>
          </a:r>
          <a:endParaRPr lang="en-US" sz="3600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A3B4F848-7886-4B10-8E34-39E0B844A474}">
      <dgm:prSet custT="1"/>
      <dgm:spPr/>
      <dgm:t>
        <a:bodyPr/>
        <a:lstStyle/>
        <a:p>
          <a:pPr>
            <a:tabLst>
              <a:tab pos="5994400" algn="l"/>
            </a:tabLst>
          </a:pPr>
          <a:r>
            <a:rPr lang="en-US" sz="3600" b="1" kern="1200" dirty="0"/>
            <a:t>Explain and implement sparse matrix representations using arrays and linked lists</a:t>
          </a:r>
          <a:endParaRPr lang="en-US" sz="1800" kern="1200" dirty="0"/>
        </a:p>
      </dgm:t>
    </dgm:pt>
    <dgm:pt modelId="{421929F8-4756-4702-AAD7-7A5185D82904}" type="parTrans" cxnId="{10F4C3C1-D8D4-465A-A58C-B8F418AC919B}">
      <dgm:prSet/>
      <dgm:spPr/>
      <dgm:t>
        <a:bodyPr/>
        <a:lstStyle/>
        <a:p>
          <a:endParaRPr lang="en-US"/>
        </a:p>
      </dgm:t>
    </dgm:pt>
    <dgm:pt modelId="{3DE2F17F-758E-4FA7-AB6B-444F38F1FFC4}" type="sibTrans" cxnId="{10F4C3C1-D8D4-465A-A58C-B8F418AC919B}">
      <dgm:prSet/>
      <dgm:spPr/>
      <dgm:t>
        <a:bodyPr/>
        <a:lstStyle/>
        <a:p>
          <a:endParaRPr lang="en-US"/>
        </a:p>
      </dgm:t>
    </dgm:pt>
    <dgm:pt modelId="{BCA40D55-9F97-4CA4-8859-68C842EAE88F}" type="pres">
      <dgm:prSet presAssocID="{B7ED251F-A7A3-4D25-B004-4241BE03EDC3}" presName="Name0" presStyleCnt="0">
        <dgm:presLayoutVars>
          <dgm:dir/>
          <dgm:animLvl val="lvl"/>
          <dgm:resizeHandles val="exact"/>
        </dgm:presLayoutVars>
      </dgm:prSet>
      <dgm:spPr/>
    </dgm:pt>
    <dgm:pt modelId="{3450E454-19DE-4E8A-ADE0-3AFF41C6C69B}" type="pres">
      <dgm:prSet presAssocID="{A3B4F848-7886-4B10-8E34-39E0B844A474}" presName="boxAndChildren" presStyleCnt="0"/>
      <dgm:spPr/>
    </dgm:pt>
    <dgm:pt modelId="{9F756ADD-FC73-43E2-8907-B49F92DEF8EA}" type="pres">
      <dgm:prSet presAssocID="{A3B4F848-7886-4B10-8E34-39E0B844A474}" presName="parentTextBox" presStyleLbl="node1" presStyleIdx="0" presStyleCnt="2"/>
      <dgm:spPr/>
    </dgm:pt>
    <dgm:pt modelId="{33B2812D-626E-40CB-8956-89B965634A15}" type="pres">
      <dgm:prSet presAssocID="{0715BA3E-6351-4C71-A2A0-855403651045}" presName="sp" presStyleCnt="0"/>
      <dgm:spPr/>
    </dgm:pt>
    <dgm:pt modelId="{14438BF2-0C50-4C1B-A99E-B1909E184016}" type="pres">
      <dgm:prSet presAssocID="{DFBD6BAB-0140-48B9-9073-E08FDCB01885}" presName="arrowAndChildren" presStyleCnt="0"/>
      <dgm:spPr/>
    </dgm:pt>
    <dgm:pt modelId="{0E541A4F-E68B-477F-BCA6-83AC868DBBCC}" type="pres">
      <dgm:prSet presAssocID="{DFBD6BAB-0140-48B9-9073-E08FDCB01885}" presName="parentTextArrow" presStyleLbl="node1" presStyleIdx="1" presStyleCnt="2"/>
      <dgm:spPr/>
    </dgm:pt>
  </dgm:ptLst>
  <dgm:cxnLst>
    <dgm:cxn modelId="{7186EF2C-C889-49EC-A156-5A68AD0A3CF6}" type="presOf" srcId="{DFBD6BAB-0140-48B9-9073-E08FDCB01885}" destId="{0E541A4F-E68B-477F-BCA6-83AC868DBBCC}" srcOrd="0" destOrd="0" presId="urn:microsoft.com/office/officeart/2005/8/layout/process4"/>
    <dgm:cxn modelId="{BFCB0464-37EB-4B41-A633-D832506204D5}" type="presOf" srcId="{A3B4F848-7886-4B10-8E34-39E0B844A474}" destId="{9F756ADD-FC73-43E2-8907-B49F92DEF8EA}" srcOrd="0" destOrd="0" presId="urn:microsoft.com/office/officeart/2005/8/layout/process4"/>
    <dgm:cxn modelId="{602ADD9D-D77C-4864-85DE-6F786E0BA06C}" type="presOf" srcId="{B7ED251F-A7A3-4D25-B004-4241BE03EDC3}" destId="{BCA40D55-9F97-4CA4-8859-68C842EAE88F}" srcOrd="0" destOrd="0" presId="urn:microsoft.com/office/officeart/2005/8/layout/process4"/>
    <dgm:cxn modelId="{10F4C3C1-D8D4-465A-A58C-B8F418AC919B}" srcId="{B7ED251F-A7A3-4D25-B004-4241BE03EDC3}" destId="{A3B4F848-7886-4B10-8E34-39E0B844A474}" srcOrd="1" destOrd="0" parTransId="{421929F8-4756-4702-AAD7-7A5185D82904}" sibTransId="{3DE2F17F-758E-4FA7-AB6B-444F38F1FFC4}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9860929F-5D96-4F82-A2F6-03F0C13F45CA}" type="presParOf" srcId="{BCA40D55-9F97-4CA4-8859-68C842EAE88F}" destId="{3450E454-19DE-4E8A-ADE0-3AFF41C6C69B}" srcOrd="0" destOrd="0" presId="urn:microsoft.com/office/officeart/2005/8/layout/process4"/>
    <dgm:cxn modelId="{81075B5D-B3C8-4153-A2C9-6C4D6353CB34}" type="presParOf" srcId="{3450E454-19DE-4E8A-ADE0-3AFF41C6C69B}" destId="{9F756ADD-FC73-43E2-8907-B49F92DEF8EA}" srcOrd="0" destOrd="0" presId="urn:microsoft.com/office/officeart/2005/8/layout/process4"/>
    <dgm:cxn modelId="{8914EA88-2853-4546-98B8-ABA4ED7CAF84}" type="presParOf" srcId="{BCA40D55-9F97-4CA4-8859-68C842EAE88F}" destId="{33B2812D-626E-40CB-8956-89B965634A15}" srcOrd="1" destOrd="0" presId="urn:microsoft.com/office/officeart/2005/8/layout/process4"/>
    <dgm:cxn modelId="{205F827C-DA08-4001-BBA3-EAB63BA21781}" type="presParOf" srcId="{BCA40D55-9F97-4CA4-8859-68C842EAE88F}" destId="{14438BF2-0C50-4C1B-A99E-B1909E184016}" srcOrd="2" destOrd="0" presId="urn:microsoft.com/office/officeart/2005/8/layout/process4"/>
    <dgm:cxn modelId="{A6891BF9-7CFD-4CF1-B514-10FEBA6D9D6A}" type="presParOf" srcId="{14438BF2-0C50-4C1B-A99E-B1909E184016}" destId="{0E541A4F-E68B-477F-BCA6-83AC868DBBC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6DCE07-9531-4844-9F94-AD457C54480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AC2C211-626E-4641-B277-94E3A0563675}">
      <dgm:prSet/>
      <dgm:spPr/>
      <dgm:t>
        <a:bodyPr/>
        <a:lstStyle/>
        <a:p>
          <a:r>
            <a:rPr lang="en-US" dirty="0"/>
            <a:t>Storing and accessing data</a:t>
          </a:r>
          <a:endParaRPr lang="en-IN" dirty="0"/>
        </a:p>
      </dgm:t>
    </dgm:pt>
    <dgm:pt modelId="{39A5D752-D46C-4143-AE6A-AC5970AD43D9}" type="parTrans" cxnId="{8ECB5274-7BB5-4B4F-87BA-07ABD7D97BFE}">
      <dgm:prSet/>
      <dgm:spPr/>
      <dgm:t>
        <a:bodyPr/>
        <a:lstStyle/>
        <a:p>
          <a:endParaRPr lang="en-IN"/>
        </a:p>
      </dgm:t>
    </dgm:pt>
    <dgm:pt modelId="{8A480B5C-54A3-43AA-80DB-06283B27F197}" type="sibTrans" cxnId="{8ECB5274-7BB5-4B4F-87BA-07ABD7D97BFE}">
      <dgm:prSet/>
      <dgm:spPr/>
      <dgm:t>
        <a:bodyPr/>
        <a:lstStyle/>
        <a:p>
          <a:endParaRPr lang="en-IN"/>
        </a:p>
      </dgm:t>
    </dgm:pt>
    <dgm:pt modelId="{3CACF7A5-7B4D-46D5-A3F7-5706BC00D21E}">
      <dgm:prSet custT="1"/>
      <dgm:spPr/>
      <dgm:t>
        <a:bodyPr/>
        <a:lstStyle/>
        <a:p>
          <a:r>
            <a:rPr lang="en-US" sz="1600" b="1" dirty="0"/>
            <a:t>Arrays are used to store and retrieve data in a specific order. </a:t>
          </a:r>
          <a:endParaRPr lang="en-IN" sz="1600" b="1" dirty="0"/>
        </a:p>
      </dgm:t>
    </dgm:pt>
    <dgm:pt modelId="{FCF1CDCC-3019-4C0F-9E00-D04F24716B46}" type="parTrans" cxnId="{EB41BEE5-DB91-4BB8-AECE-428DD8C95C64}">
      <dgm:prSet/>
      <dgm:spPr/>
      <dgm:t>
        <a:bodyPr/>
        <a:lstStyle/>
        <a:p>
          <a:endParaRPr lang="en-IN"/>
        </a:p>
      </dgm:t>
    </dgm:pt>
    <dgm:pt modelId="{8E2D1E67-E910-44DA-B262-0D14FCCB72C1}" type="sibTrans" cxnId="{EB41BEE5-DB91-4BB8-AECE-428DD8C95C64}">
      <dgm:prSet/>
      <dgm:spPr/>
      <dgm:t>
        <a:bodyPr/>
        <a:lstStyle/>
        <a:p>
          <a:endParaRPr lang="en-IN"/>
        </a:p>
      </dgm:t>
    </dgm:pt>
    <dgm:pt modelId="{5D00F136-4705-4D31-BD65-48A91FE3CD2E}">
      <dgm:prSet custT="1"/>
      <dgm:spPr/>
      <dgm:t>
        <a:bodyPr/>
        <a:lstStyle/>
        <a:p>
          <a:r>
            <a:rPr lang="en-US" sz="1600" b="1" dirty="0"/>
            <a:t>For example, an array can be used to store the scores of a group of students, or the temperatures recorded by a weather station.</a:t>
          </a:r>
          <a:endParaRPr lang="en-IN" sz="1600" b="1" dirty="0"/>
        </a:p>
      </dgm:t>
    </dgm:pt>
    <dgm:pt modelId="{DEA5A4F3-4656-4F03-801C-63534021E041}" type="parTrans" cxnId="{A1062137-0F7D-41A6-A7D1-D7369D519302}">
      <dgm:prSet/>
      <dgm:spPr/>
      <dgm:t>
        <a:bodyPr/>
        <a:lstStyle/>
        <a:p>
          <a:endParaRPr lang="en-IN"/>
        </a:p>
      </dgm:t>
    </dgm:pt>
    <dgm:pt modelId="{EE134114-DFAF-4A05-B585-0E94E2AEEDDC}" type="sibTrans" cxnId="{A1062137-0F7D-41A6-A7D1-D7369D519302}">
      <dgm:prSet/>
      <dgm:spPr/>
      <dgm:t>
        <a:bodyPr/>
        <a:lstStyle/>
        <a:p>
          <a:endParaRPr lang="en-IN"/>
        </a:p>
      </dgm:t>
    </dgm:pt>
    <dgm:pt modelId="{9DA5F5F3-8307-42F0-B8CB-52D42DECBCC6}">
      <dgm:prSet/>
      <dgm:spPr/>
      <dgm:t>
        <a:bodyPr/>
        <a:lstStyle/>
        <a:p>
          <a:r>
            <a:rPr lang="en-US"/>
            <a:t>Sorting</a:t>
          </a:r>
          <a:endParaRPr lang="en-IN"/>
        </a:p>
      </dgm:t>
    </dgm:pt>
    <dgm:pt modelId="{B0B1BED2-F396-46DB-B485-DA2DC1AFA587}" type="parTrans" cxnId="{7FC4C7E9-D8EE-4ED3-B18D-FA556AAD8745}">
      <dgm:prSet/>
      <dgm:spPr/>
      <dgm:t>
        <a:bodyPr/>
        <a:lstStyle/>
        <a:p>
          <a:endParaRPr lang="en-IN"/>
        </a:p>
      </dgm:t>
    </dgm:pt>
    <dgm:pt modelId="{95CB5157-80B7-4CB2-BBAE-7EA84DFD9AEC}" type="sibTrans" cxnId="{7FC4C7E9-D8EE-4ED3-B18D-FA556AAD8745}">
      <dgm:prSet/>
      <dgm:spPr/>
      <dgm:t>
        <a:bodyPr/>
        <a:lstStyle/>
        <a:p>
          <a:endParaRPr lang="en-IN"/>
        </a:p>
      </dgm:t>
    </dgm:pt>
    <dgm:pt modelId="{F62122C5-E2BF-42EF-AE85-25BD152BFB48}">
      <dgm:prSet custT="1"/>
      <dgm:spPr/>
      <dgm:t>
        <a:bodyPr/>
        <a:lstStyle/>
        <a:p>
          <a:r>
            <a:rPr lang="en-US" sz="1600" b="1" dirty="0"/>
            <a:t>Arrays can be used to sort data in ascending or descending order. </a:t>
          </a:r>
          <a:endParaRPr lang="en-IN" sz="1600" b="1" dirty="0"/>
        </a:p>
      </dgm:t>
    </dgm:pt>
    <dgm:pt modelId="{2003DB4F-71D8-4046-8645-737D857FCD2E}" type="parTrans" cxnId="{3CA86609-6524-4965-9187-D5BA9E3CADE5}">
      <dgm:prSet/>
      <dgm:spPr/>
      <dgm:t>
        <a:bodyPr/>
        <a:lstStyle/>
        <a:p>
          <a:endParaRPr lang="en-IN"/>
        </a:p>
      </dgm:t>
    </dgm:pt>
    <dgm:pt modelId="{4AA0AB4E-F898-4E66-BC33-8244B7D5316B}" type="sibTrans" cxnId="{3CA86609-6524-4965-9187-D5BA9E3CADE5}">
      <dgm:prSet/>
      <dgm:spPr/>
      <dgm:t>
        <a:bodyPr/>
        <a:lstStyle/>
        <a:p>
          <a:endParaRPr lang="en-IN"/>
        </a:p>
      </dgm:t>
    </dgm:pt>
    <dgm:pt modelId="{BD2B0DA6-D7C1-460C-863D-8543875F85DC}">
      <dgm:prSet custT="1"/>
      <dgm:spPr/>
      <dgm:t>
        <a:bodyPr/>
        <a:lstStyle/>
        <a:p>
          <a:r>
            <a:rPr lang="en-US" sz="1600" b="1" dirty="0"/>
            <a:t>Sorting algorithms such as bubble sort, merge sort, and quicksort rely heavily on arrays.</a:t>
          </a:r>
          <a:endParaRPr lang="en-IN" sz="1600" b="1" dirty="0"/>
        </a:p>
      </dgm:t>
    </dgm:pt>
    <dgm:pt modelId="{78AEA566-69AE-44DA-8BA2-AE52E9B90A1E}" type="parTrans" cxnId="{066E167A-9827-4802-B754-7837541E75A5}">
      <dgm:prSet/>
      <dgm:spPr/>
      <dgm:t>
        <a:bodyPr/>
        <a:lstStyle/>
        <a:p>
          <a:endParaRPr lang="en-IN"/>
        </a:p>
      </dgm:t>
    </dgm:pt>
    <dgm:pt modelId="{047BBD86-F0EB-4155-9217-9E0D7E8EB02F}" type="sibTrans" cxnId="{066E167A-9827-4802-B754-7837541E75A5}">
      <dgm:prSet/>
      <dgm:spPr/>
      <dgm:t>
        <a:bodyPr/>
        <a:lstStyle/>
        <a:p>
          <a:endParaRPr lang="en-IN"/>
        </a:p>
      </dgm:t>
    </dgm:pt>
    <dgm:pt modelId="{F5AD12B5-7C67-4E41-95C7-D6B4D48BF5DF}">
      <dgm:prSet/>
      <dgm:spPr/>
      <dgm:t>
        <a:bodyPr/>
        <a:lstStyle/>
        <a:p>
          <a:r>
            <a:rPr lang="en-US"/>
            <a:t>Searching</a:t>
          </a:r>
          <a:endParaRPr lang="en-IN"/>
        </a:p>
      </dgm:t>
    </dgm:pt>
    <dgm:pt modelId="{632AFBA7-2D2E-4C9B-A63F-E77B1F34C89E}" type="parTrans" cxnId="{430E486E-6CAB-4456-87D3-9188D834E1E9}">
      <dgm:prSet/>
      <dgm:spPr/>
      <dgm:t>
        <a:bodyPr/>
        <a:lstStyle/>
        <a:p>
          <a:endParaRPr lang="en-IN"/>
        </a:p>
      </dgm:t>
    </dgm:pt>
    <dgm:pt modelId="{E40DBEB7-63F3-408C-BE32-0B59C76984A5}" type="sibTrans" cxnId="{430E486E-6CAB-4456-87D3-9188D834E1E9}">
      <dgm:prSet/>
      <dgm:spPr/>
      <dgm:t>
        <a:bodyPr/>
        <a:lstStyle/>
        <a:p>
          <a:endParaRPr lang="en-IN"/>
        </a:p>
      </dgm:t>
    </dgm:pt>
    <dgm:pt modelId="{54389B97-69E6-4431-AEDA-5C3C0808FAAE}">
      <dgm:prSet custT="1"/>
      <dgm:spPr/>
      <dgm:t>
        <a:bodyPr/>
        <a:lstStyle/>
        <a:p>
          <a:r>
            <a:rPr lang="en-US" sz="1600" b="1"/>
            <a:t>Arrays can be searched for specific elements using algorithms such as linear search and binary search.</a:t>
          </a:r>
          <a:endParaRPr lang="en-IN" sz="1600" b="1"/>
        </a:p>
      </dgm:t>
    </dgm:pt>
    <dgm:pt modelId="{33869EC8-8144-44B1-B73A-CCE7D877D1C9}" type="parTrans" cxnId="{E5DDFA8D-2147-4399-AA09-BB8A1AF45DF0}">
      <dgm:prSet/>
      <dgm:spPr/>
      <dgm:t>
        <a:bodyPr/>
        <a:lstStyle/>
        <a:p>
          <a:endParaRPr lang="en-IN"/>
        </a:p>
      </dgm:t>
    </dgm:pt>
    <dgm:pt modelId="{148125B8-3ABB-4251-8E5B-1150C58D61BD}" type="sibTrans" cxnId="{E5DDFA8D-2147-4399-AA09-BB8A1AF45DF0}">
      <dgm:prSet/>
      <dgm:spPr/>
      <dgm:t>
        <a:bodyPr/>
        <a:lstStyle/>
        <a:p>
          <a:endParaRPr lang="en-IN"/>
        </a:p>
      </dgm:t>
    </dgm:pt>
    <dgm:pt modelId="{897416B3-5AAA-450C-8877-D51D1CB7924A}">
      <dgm:prSet/>
      <dgm:spPr/>
      <dgm:t>
        <a:bodyPr/>
        <a:lstStyle/>
        <a:p>
          <a:r>
            <a:rPr lang="en-US"/>
            <a:t>Matrices</a:t>
          </a:r>
          <a:endParaRPr lang="en-IN"/>
        </a:p>
      </dgm:t>
    </dgm:pt>
    <dgm:pt modelId="{DABC139A-D58F-42F2-B873-2645292BB44A}" type="parTrans" cxnId="{6EB0E5E6-008C-4774-B1CD-EB67B6932768}">
      <dgm:prSet/>
      <dgm:spPr/>
      <dgm:t>
        <a:bodyPr/>
        <a:lstStyle/>
        <a:p>
          <a:endParaRPr lang="en-IN"/>
        </a:p>
      </dgm:t>
    </dgm:pt>
    <dgm:pt modelId="{2F42ED4B-63F7-4BB5-8C88-0FED2F13F6C6}" type="sibTrans" cxnId="{6EB0E5E6-008C-4774-B1CD-EB67B6932768}">
      <dgm:prSet/>
      <dgm:spPr/>
      <dgm:t>
        <a:bodyPr/>
        <a:lstStyle/>
        <a:p>
          <a:endParaRPr lang="en-IN"/>
        </a:p>
      </dgm:t>
    </dgm:pt>
    <dgm:pt modelId="{13147454-C958-4A15-B6DA-4AC0644F149B}">
      <dgm:prSet custT="1"/>
      <dgm:spPr/>
      <dgm:t>
        <a:bodyPr/>
        <a:lstStyle/>
        <a:p>
          <a:r>
            <a:rPr lang="en-US" sz="1600" b="1"/>
            <a:t>Arrays are used to represent matrices in mathematical computations such as matrix multiplication, linear algebra, and image processing.</a:t>
          </a:r>
          <a:endParaRPr lang="en-IN" sz="1600" b="1"/>
        </a:p>
      </dgm:t>
    </dgm:pt>
    <dgm:pt modelId="{99DFBBAF-E465-42B9-996B-FFA45E991C7B}" type="parTrans" cxnId="{33A345C8-FF5F-4490-A222-F410AD4EB699}">
      <dgm:prSet/>
      <dgm:spPr/>
      <dgm:t>
        <a:bodyPr/>
        <a:lstStyle/>
        <a:p>
          <a:endParaRPr lang="en-IN"/>
        </a:p>
      </dgm:t>
    </dgm:pt>
    <dgm:pt modelId="{4AD0BE50-DF5E-432A-9B7E-8F9B3E32228E}" type="sibTrans" cxnId="{33A345C8-FF5F-4490-A222-F410AD4EB699}">
      <dgm:prSet/>
      <dgm:spPr/>
      <dgm:t>
        <a:bodyPr/>
        <a:lstStyle/>
        <a:p>
          <a:endParaRPr lang="en-IN"/>
        </a:p>
      </dgm:t>
    </dgm:pt>
    <dgm:pt modelId="{CC447964-6EEE-45EA-85D5-1D8F74744859}" type="pres">
      <dgm:prSet presAssocID="{F16DCE07-9531-4844-9F94-AD457C54480C}" presName="Name0" presStyleCnt="0">
        <dgm:presLayoutVars>
          <dgm:dir/>
          <dgm:animLvl val="lvl"/>
          <dgm:resizeHandles val="exact"/>
        </dgm:presLayoutVars>
      </dgm:prSet>
      <dgm:spPr/>
    </dgm:pt>
    <dgm:pt modelId="{1D73FF9E-2B7D-4CF1-8E15-32C174E99B84}" type="pres">
      <dgm:prSet presAssocID="{1AC2C211-626E-4641-B277-94E3A0563675}" presName="composite" presStyleCnt="0"/>
      <dgm:spPr/>
    </dgm:pt>
    <dgm:pt modelId="{7B14EFCE-C5BB-4AB3-A155-B449BE7649E1}" type="pres">
      <dgm:prSet presAssocID="{1AC2C211-626E-4641-B277-94E3A056367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7B24778-FBC2-4AB4-9B52-10EFDB15DD0F}" type="pres">
      <dgm:prSet presAssocID="{1AC2C211-626E-4641-B277-94E3A0563675}" presName="desTx" presStyleLbl="alignAccFollowNode1" presStyleIdx="0" presStyleCnt="4">
        <dgm:presLayoutVars>
          <dgm:bulletEnabled val="1"/>
        </dgm:presLayoutVars>
      </dgm:prSet>
      <dgm:spPr/>
    </dgm:pt>
    <dgm:pt modelId="{0D7B69D0-2DE7-48DD-8F18-C2C8D242BE4F}" type="pres">
      <dgm:prSet presAssocID="{8A480B5C-54A3-43AA-80DB-06283B27F197}" presName="space" presStyleCnt="0"/>
      <dgm:spPr/>
    </dgm:pt>
    <dgm:pt modelId="{BBAE1BC0-8A9A-4A8A-8D2F-11F6C39E0473}" type="pres">
      <dgm:prSet presAssocID="{9DA5F5F3-8307-42F0-B8CB-52D42DECBCC6}" presName="composite" presStyleCnt="0"/>
      <dgm:spPr/>
    </dgm:pt>
    <dgm:pt modelId="{52107090-06A8-4498-B118-34D40F28BA6F}" type="pres">
      <dgm:prSet presAssocID="{9DA5F5F3-8307-42F0-B8CB-52D42DECBCC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5BC32F6-2922-4192-8CD5-4B2CAB353ABA}" type="pres">
      <dgm:prSet presAssocID="{9DA5F5F3-8307-42F0-B8CB-52D42DECBCC6}" presName="desTx" presStyleLbl="alignAccFollowNode1" presStyleIdx="1" presStyleCnt="4">
        <dgm:presLayoutVars>
          <dgm:bulletEnabled val="1"/>
        </dgm:presLayoutVars>
      </dgm:prSet>
      <dgm:spPr/>
    </dgm:pt>
    <dgm:pt modelId="{35D32FBC-9116-42D4-AF8C-708B2F8440D6}" type="pres">
      <dgm:prSet presAssocID="{95CB5157-80B7-4CB2-BBAE-7EA84DFD9AEC}" presName="space" presStyleCnt="0"/>
      <dgm:spPr/>
    </dgm:pt>
    <dgm:pt modelId="{D0C4126E-C22D-47A4-B401-7B228BC92D76}" type="pres">
      <dgm:prSet presAssocID="{F5AD12B5-7C67-4E41-95C7-D6B4D48BF5DF}" presName="composite" presStyleCnt="0"/>
      <dgm:spPr/>
    </dgm:pt>
    <dgm:pt modelId="{6473F443-CAB4-4F12-AF98-D172A0779F8B}" type="pres">
      <dgm:prSet presAssocID="{F5AD12B5-7C67-4E41-95C7-D6B4D48BF5D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EEA8E06-3474-4616-B145-0F92814EED0E}" type="pres">
      <dgm:prSet presAssocID="{F5AD12B5-7C67-4E41-95C7-D6B4D48BF5DF}" presName="desTx" presStyleLbl="alignAccFollowNode1" presStyleIdx="2" presStyleCnt="4">
        <dgm:presLayoutVars>
          <dgm:bulletEnabled val="1"/>
        </dgm:presLayoutVars>
      </dgm:prSet>
      <dgm:spPr/>
    </dgm:pt>
    <dgm:pt modelId="{DD0D1601-DCD0-4F29-BE5A-0547665BD158}" type="pres">
      <dgm:prSet presAssocID="{E40DBEB7-63F3-408C-BE32-0B59C76984A5}" presName="space" presStyleCnt="0"/>
      <dgm:spPr/>
    </dgm:pt>
    <dgm:pt modelId="{22873927-8BC4-4A15-A03F-E8134C85477C}" type="pres">
      <dgm:prSet presAssocID="{897416B3-5AAA-450C-8877-D51D1CB7924A}" presName="composite" presStyleCnt="0"/>
      <dgm:spPr/>
    </dgm:pt>
    <dgm:pt modelId="{70504AE4-D517-460E-9D2E-604016369ECB}" type="pres">
      <dgm:prSet presAssocID="{897416B3-5AAA-450C-8877-D51D1CB7924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EA68AA-4AF8-4C03-B1C0-6DBCFD5C62DB}" type="pres">
      <dgm:prSet presAssocID="{897416B3-5AAA-450C-8877-D51D1CB7924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B5F5506-5D26-445B-B25C-53C6C2D65B7C}" type="presOf" srcId="{1AC2C211-626E-4641-B277-94E3A0563675}" destId="{7B14EFCE-C5BB-4AB3-A155-B449BE7649E1}" srcOrd="0" destOrd="0" presId="urn:microsoft.com/office/officeart/2005/8/layout/hList1"/>
    <dgm:cxn modelId="{3CA86609-6524-4965-9187-D5BA9E3CADE5}" srcId="{9DA5F5F3-8307-42F0-B8CB-52D42DECBCC6}" destId="{F62122C5-E2BF-42EF-AE85-25BD152BFB48}" srcOrd="0" destOrd="0" parTransId="{2003DB4F-71D8-4046-8645-737D857FCD2E}" sibTransId="{4AA0AB4E-F898-4E66-BC33-8244B7D5316B}"/>
    <dgm:cxn modelId="{A1062137-0F7D-41A6-A7D1-D7369D519302}" srcId="{1AC2C211-626E-4641-B277-94E3A0563675}" destId="{5D00F136-4705-4D31-BD65-48A91FE3CD2E}" srcOrd="1" destOrd="0" parTransId="{DEA5A4F3-4656-4F03-801C-63534021E041}" sibTransId="{EE134114-DFAF-4A05-B585-0E94E2AEEDDC}"/>
    <dgm:cxn modelId="{430E486E-6CAB-4456-87D3-9188D834E1E9}" srcId="{F16DCE07-9531-4844-9F94-AD457C54480C}" destId="{F5AD12B5-7C67-4E41-95C7-D6B4D48BF5DF}" srcOrd="2" destOrd="0" parTransId="{632AFBA7-2D2E-4C9B-A63F-E77B1F34C89E}" sibTransId="{E40DBEB7-63F3-408C-BE32-0B59C76984A5}"/>
    <dgm:cxn modelId="{4D688A50-A36E-4F81-B112-5E69D35B1262}" type="presOf" srcId="{F62122C5-E2BF-42EF-AE85-25BD152BFB48}" destId="{65BC32F6-2922-4192-8CD5-4B2CAB353ABA}" srcOrd="0" destOrd="0" presId="urn:microsoft.com/office/officeart/2005/8/layout/hList1"/>
    <dgm:cxn modelId="{8ECB5274-7BB5-4B4F-87BA-07ABD7D97BFE}" srcId="{F16DCE07-9531-4844-9F94-AD457C54480C}" destId="{1AC2C211-626E-4641-B277-94E3A0563675}" srcOrd="0" destOrd="0" parTransId="{39A5D752-D46C-4143-AE6A-AC5970AD43D9}" sibTransId="{8A480B5C-54A3-43AA-80DB-06283B27F197}"/>
    <dgm:cxn modelId="{066E167A-9827-4802-B754-7837541E75A5}" srcId="{9DA5F5F3-8307-42F0-B8CB-52D42DECBCC6}" destId="{BD2B0DA6-D7C1-460C-863D-8543875F85DC}" srcOrd="1" destOrd="0" parTransId="{78AEA566-69AE-44DA-8BA2-AE52E9B90A1E}" sibTransId="{047BBD86-F0EB-4155-9217-9E0D7E8EB02F}"/>
    <dgm:cxn modelId="{00F91A7D-1125-4837-A6BB-6EA249C9F504}" type="presOf" srcId="{5D00F136-4705-4D31-BD65-48A91FE3CD2E}" destId="{07B24778-FBC2-4AB4-9B52-10EFDB15DD0F}" srcOrd="0" destOrd="1" presId="urn:microsoft.com/office/officeart/2005/8/layout/hList1"/>
    <dgm:cxn modelId="{60E2877D-79CD-4D78-8DD7-52892E0F64B3}" type="presOf" srcId="{F5AD12B5-7C67-4E41-95C7-D6B4D48BF5DF}" destId="{6473F443-CAB4-4F12-AF98-D172A0779F8B}" srcOrd="0" destOrd="0" presId="urn:microsoft.com/office/officeart/2005/8/layout/hList1"/>
    <dgm:cxn modelId="{1B26038D-4746-4A37-AC4A-76CEDCC05D4E}" type="presOf" srcId="{F16DCE07-9531-4844-9F94-AD457C54480C}" destId="{CC447964-6EEE-45EA-85D5-1D8F74744859}" srcOrd="0" destOrd="0" presId="urn:microsoft.com/office/officeart/2005/8/layout/hList1"/>
    <dgm:cxn modelId="{E5DDFA8D-2147-4399-AA09-BB8A1AF45DF0}" srcId="{F5AD12B5-7C67-4E41-95C7-D6B4D48BF5DF}" destId="{54389B97-69E6-4431-AEDA-5C3C0808FAAE}" srcOrd="0" destOrd="0" parTransId="{33869EC8-8144-44B1-B73A-CCE7D877D1C9}" sibTransId="{148125B8-3ABB-4251-8E5B-1150C58D61BD}"/>
    <dgm:cxn modelId="{E17E849E-AC3D-4115-A32B-EF2F4A5ACA82}" type="presOf" srcId="{BD2B0DA6-D7C1-460C-863D-8543875F85DC}" destId="{65BC32F6-2922-4192-8CD5-4B2CAB353ABA}" srcOrd="0" destOrd="1" presId="urn:microsoft.com/office/officeart/2005/8/layout/hList1"/>
    <dgm:cxn modelId="{33A345C8-FF5F-4490-A222-F410AD4EB699}" srcId="{897416B3-5AAA-450C-8877-D51D1CB7924A}" destId="{13147454-C958-4A15-B6DA-4AC0644F149B}" srcOrd="0" destOrd="0" parTransId="{99DFBBAF-E465-42B9-996B-FFA45E991C7B}" sibTransId="{4AD0BE50-DF5E-432A-9B7E-8F9B3E32228E}"/>
    <dgm:cxn modelId="{C401F6CA-3BA7-4592-96BE-16318A969E96}" type="presOf" srcId="{897416B3-5AAA-450C-8877-D51D1CB7924A}" destId="{70504AE4-D517-460E-9D2E-604016369ECB}" srcOrd="0" destOrd="0" presId="urn:microsoft.com/office/officeart/2005/8/layout/hList1"/>
    <dgm:cxn modelId="{92388CD6-7542-4C0C-B1E0-3381C0006855}" type="presOf" srcId="{54389B97-69E6-4431-AEDA-5C3C0808FAAE}" destId="{BEEA8E06-3474-4616-B145-0F92814EED0E}" srcOrd="0" destOrd="0" presId="urn:microsoft.com/office/officeart/2005/8/layout/hList1"/>
    <dgm:cxn modelId="{D2CB36D9-296D-4EB7-B034-C673A2756228}" type="presOf" srcId="{13147454-C958-4A15-B6DA-4AC0644F149B}" destId="{C9EA68AA-4AF8-4C03-B1C0-6DBCFD5C62DB}" srcOrd="0" destOrd="0" presId="urn:microsoft.com/office/officeart/2005/8/layout/hList1"/>
    <dgm:cxn modelId="{1BCEA2DC-82B8-417C-83C7-9697CBC8324E}" type="presOf" srcId="{3CACF7A5-7B4D-46D5-A3F7-5706BC00D21E}" destId="{07B24778-FBC2-4AB4-9B52-10EFDB15DD0F}" srcOrd="0" destOrd="0" presId="urn:microsoft.com/office/officeart/2005/8/layout/hList1"/>
    <dgm:cxn modelId="{EB41BEE5-DB91-4BB8-AECE-428DD8C95C64}" srcId="{1AC2C211-626E-4641-B277-94E3A0563675}" destId="{3CACF7A5-7B4D-46D5-A3F7-5706BC00D21E}" srcOrd="0" destOrd="0" parTransId="{FCF1CDCC-3019-4C0F-9E00-D04F24716B46}" sibTransId="{8E2D1E67-E910-44DA-B262-0D14FCCB72C1}"/>
    <dgm:cxn modelId="{6EB0E5E6-008C-4774-B1CD-EB67B6932768}" srcId="{F16DCE07-9531-4844-9F94-AD457C54480C}" destId="{897416B3-5AAA-450C-8877-D51D1CB7924A}" srcOrd="3" destOrd="0" parTransId="{DABC139A-D58F-42F2-B873-2645292BB44A}" sibTransId="{2F42ED4B-63F7-4BB5-8C88-0FED2F13F6C6}"/>
    <dgm:cxn modelId="{7FC4C7E9-D8EE-4ED3-B18D-FA556AAD8745}" srcId="{F16DCE07-9531-4844-9F94-AD457C54480C}" destId="{9DA5F5F3-8307-42F0-B8CB-52D42DECBCC6}" srcOrd="1" destOrd="0" parTransId="{B0B1BED2-F396-46DB-B485-DA2DC1AFA587}" sibTransId="{95CB5157-80B7-4CB2-BBAE-7EA84DFD9AEC}"/>
    <dgm:cxn modelId="{E2487CEB-2E15-4841-8973-A479EDCD56B0}" type="presOf" srcId="{9DA5F5F3-8307-42F0-B8CB-52D42DECBCC6}" destId="{52107090-06A8-4498-B118-34D40F28BA6F}" srcOrd="0" destOrd="0" presId="urn:microsoft.com/office/officeart/2005/8/layout/hList1"/>
    <dgm:cxn modelId="{00C5C42B-6FC4-403D-8791-E9FA49464E61}" type="presParOf" srcId="{CC447964-6EEE-45EA-85D5-1D8F74744859}" destId="{1D73FF9E-2B7D-4CF1-8E15-32C174E99B84}" srcOrd="0" destOrd="0" presId="urn:microsoft.com/office/officeart/2005/8/layout/hList1"/>
    <dgm:cxn modelId="{5BA657CA-43F3-4FE0-A0D7-0F7F8A3F36A9}" type="presParOf" srcId="{1D73FF9E-2B7D-4CF1-8E15-32C174E99B84}" destId="{7B14EFCE-C5BB-4AB3-A155-B449BE7649E1}" srcOrd="0" destOrd="0" presId="urn:microsoft.com/office/officeart/2005/8/layout/hList1"/>
    <dgm:cxn modelId="{B5AC54B1-4555-4C64-8CA2-5F9D7C2C4B80}" type="presParOf" srcId="{1D73FF9E-2B7D-4CF1-8E15-32C174E99B84}" destId="{07B24778-FBC2-4AB4-9B52-10EFDB15DD0F}" srcOrd="1" destOrd="0" presId="urn:microsoft.com/office/officeart/2005/8/layout/hList1"/>
    <dgm:cxn modelId="{099E959C-6878-4978-9AA4-5679AACA7599}" type="presParOf" srcId="{CC447964-6EEE-45EA-85D5-1D8F74744859}" destId="{0D7B69D0-2DE7-48DD-8F18-C2C8D242BE4F}" srcOrd="1" destOrd="0" presId="urn:microsoft.com/office/officeart/2005/8/layout/hList1"/>
    <dgm:cxn modelId="{E192A8AB-C9EA-4292-843B-D0FE0526CB30}" type="presParOf" srcId="{CC447964-6EEE-45EA-85D5-1D8F74744859}" destId="{BBAE1BC0-8A9A-4A8A-8D2F-11F6C39E0473}" srcOrd="2" destOrd="0" presId="urn:microsoft.com/office/officeart/2005/8/layout/hList1"/>
    <dgm:cxn modelId="{163B86C9-0C05-4112-A441-E8C177D0E6CC}" type="presParOf" srcId="{BBAE1BC0-8A9A-4A8A-8D2F-11F6C39E0473}" destId="{52107090-06A8-4498-B118-34D40F28BA6F}" srcOrd="0" destOrd="0" presId="urn:microsoft.com/office/officeart/2005/8/layout/hList1"/>
    <dgm:cxn modelId="{D66DE886-2BB2-4989-9620-E820C567A38D}" type="presParOf" srcId="{BBAE1BC0-8A9A-4A8A-8D2F-11F6C39E0473}" destId="{65BC32F6-2922-4192-8CD5-4B2CAB353ABA}" srcOrd="1" destOrd="0" presId="urn:microsoft.com/office/officeart/2005/8/layout/hList1"/>
    <dgm:cxn modelId="{3258EEC3-49FA-4DD2-B807-DC0BAC27FA8C}" type="presParOf" srcId="{CC447964-6EEE-45EA-85D5-1D8F74744859}" destId="{35D32FBC-9116-42D4-AF8C-708B2F8440D6}" srcOrd="3" destOrd="0" presId="urn:microsoft.com/office/officeart/2005/8/layout/hList1"/>
    <dgm:cxn modelId="{9515D969-FCBC-48A9-B1A2-1C01F35A65C9}" type="presParOf" srcId="{CC447964-6EEE-45EA-85D5-1D8F74744859}" destId="{D0C4126E-C22D-47A4-B401-7B228BC92D76}" srcOrd="4" destOrd="0" presId="urn:microsoft.com/office/officeart/2005/8/layout/hList1"/>
    <dgm:cxn modelId="{6351333E-8503-412F-8AC4-A71604C87A26}" type="presParOf" srcId="{D0C4126E-C22D-47A4-B401-7B228BC92D76}" destId="{6473F443-CAB4-4F12-AF98-D172A0779F8B}" srcOrd="0" destOrd="0" presId="urn:microsoft.com/office/officeart/2005/8/layout/hList1"/>
    <dgm:cxn modelId="{B52CAE0F-0581-4956-B68D-3A425D5DAEBE}" type="presParOf" srcId="{D0C4126E-C22D-47A4-B401-7B228BC92D76}" destId="{BEEA8E06-3474-4616-B145-0F92814EED0E}" srcOrd="1" destOrd="0" presId="urn:microsoft.com/office/officeart/2005/8/layout/hList1"/>
    <dgm:cxn modelId="{1A0A9EAF-5A37-48BA-9DBF-096E0C94AAD5}" type="presParOf" srcId="{CC447964-6EEE-45EA-85D5-1D8F74744859}" destId="{DD0D1601-DCD0-4F29-BE5A-0547665BD158}" srcOrd="5" destOrd="0" presId="urn:microsoft.com/office/officeart/2005/8/layout/hList1"/>
    <dgm:cxn modelId="{8CFB74DA-F778-4A52-9CD0-82F48B013F31}" type="presParOf" srcId="{CC447964-6EEE-45EA-85D5-1D8F74744859}" destId="{22873927-8BC4-4A15-A03F-E8134C85477C}" srcOrd="6" destOrd="0" presId="urn:microsoft.com/office/officeart/2005/8/layout/hList1"/>
    <dgm:cxn modelId="{AFA1D83E-2D5C-4151-9734-A73480AECBCD}" type="presParOf" srcId="{22873927-8BC4-4A15-A03F-E8134C85477C}" destId="{70504AE4-D517-460E-9D2E-604016369ECB}" srcOrd="0" destOrd="0" presId="urn:microsoft.com/office/officeart/2005/8/layout/hList1"/>
    <dgm:cxn modelId="{0ABC2238-0244-4599-9B71-81CE2B089E4B}" type="presParOf" srcId="{22873927-8BC4-4A15-A03F-E8134C85477C}" destId="{C9EA68AA-4AF8-4C03-B1C0-6DBCFD5C62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6DCE07-9531-4844-9F94-AD457C54480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AC2C211-626E-4641-B277-94E3A0563675}">
      <dgm:prSet/>
      <dgm:spPr/>
      <dgm:t>
        <a:bodyPr/>
        <a:lstStyle/>
        <a:p>
          <a:r>
            <a:rPr lang="en-US" dirty="0"/>
            <a:t> Stacks and queues</a:t>
          </a:r>
          <a:endParaRPr lang="en-IN" dirty="0"/>
        </a:p>
      </dgm:t>
    </dgm:pt>
    <dgm:pt modelId="{39A5D752-D46C-4143-AE6A-AC5970AD43D9}" type="parTrans" cxnId="{8ECB5274-7BB5-4B4F-87BA-07ABD7D97BFE}">
      <dgm:prSet/>
      <dgm:spPr/>
      <dgm:t>
        <a:bodyPr/>
        <a:lstStyle/>
        <a:p>
          <a:endParaRPr lang="en-IN"/>
        </a:p>
      </dgm:t>
    </dgm:pt>
    <dgm:pt modelId="{8A480B5C-54A3-43AA-80DB-06283B27F197}" type="sibTrans" cxnId="{8ECB5274-7BB5-4B4F-87BA-07ABD7D97BFE}">
      <dgm:prSet/>
      <dgm:spPr/>
      <dgm:t>
        <a:bodyPr/>
        <a:lstStyle/>
        <a:p>
          <a:endParaRPr lang="en-IN"/>
        </a:p>
      </dgm:t>
    </dgm:pt>
    <dgm:pt modelId="{3CACF7A5-7B4D-46D5-A3F7-5706BC00D21E}">
      <dgm:prSet/>
      <dgm:spPr/>
      <dgm:t>
        <a:bodyPr/>
        <a:lstStyle/>
        <a:p>
          <a:r>
            <a:rPr lang="en-IN"/>
            <a:t>Graphs</a:t>
          </a:r>
          <a:endParaRPr lang="en-IN" dirty="0"/>
        </a:p>
      </dgm:t>
    </dgm:pt>
    <dgm:pt modelId="{FCF1CDCC-3019-4C0F-9E00-D04F24716B46}" type="parTrans" cxnId="{EB41BEE5-DB91-4BB8-AECE-428DD8C95C64}">
      <dgm:prSet/>
      <dgm:spPr/>
      <dgm:t>
        <a:bodyPr/>
        <a:lstStyle/>
        <a:p>
          <a:endParaRPr lang="en-IN"/>
        </a:p>
      </dgm:t>
    </dgm:pt>
    <dgm:pt modelId="{8E2D1E67-E910-44DA-B262-0D14FCCB72C1}" type="sibTrans" cxnId="{EB41BEE5-DB91-4BB8-AECE-428DD8C95C64}">
      <dgm:prSet/>
      <dgm:spPr/>
      <dgm:t>
        <a:bodyPr/>
        <a:lstStyle/>
        <a:p>
          <a:endParaRPr lang="en-IN"/>
        </a:p>
      </dgm:t>
    </dgm:pt>
    <dgm:pt modelId="{5D00F136-4705-4D31-BD65-48A91FE3CD2E}">
      <dgm:prSet custT="1"/>
      <dgm:spPr/>
      <dgm:t>
        <a:bodyPr/>
        <a:lstStyle/>
        <a:p>
          <a:r>
            <a:rPr lang="en-US" sz="1600" b="1" dirty="0"/>
            <a:t>Arrays can be used to represent graphs in computer science. </a:t>
          </a:r>
          <a:endParaRPr lang="en-IN" sz="1600" b="1" dirty="0"/>
        </a:p>
      </dgm:t>
    </dgm:pt>
    <dgm:pt modelId="{DEA5A4F3-4656-4F03-801C-63534021E041}" type="parTrans" cxnId="{A1062137-0F7D-41A6-A7D1-D7369D519302}">
      <dgm:prSet/>
      <dgm:spPr/>
      <dgm:t>
        <a:bodyPr/>
        <a:lstStyle/>
        <a:p>
          <a:endParaRPr lang="en-IN"/>
        </a:p>
      </dgm:t>
    </dgm:pt>
    <dgm:pt modelId="{EE134114-DFAF-4A05-B585-0E94E2AEEDDC}" type="sibTrans" cxnId="{A1062137-0F7D-41A6-A7D1-D7369D519302}">
      <dgm:prSet/>
      <dgm:spPr/>
      <dgm:t>
        <a:bodyPr/>
        <a:lstStyle/>
        <a:p>
          <a:endParaRPr lang="en-IN"/>
        </a:p>
      </dgm:t>
    </dgm:pt>
    <dgm:pt modelId="{9DA5F5F3-8307-42F0-B8CB-52D42DECBCC6}">
      <dgm:prSet/>
      <dgm:spPr/>
      <dgm:t>
        <a:bodyPr/>
        <a:lstStyle/>
        <a:p>
          <a:r>
            <a:rPr lang="en-IN" dirty="0"/>
            <a:t>Dynamic programming</a:t>
          </a:r>
        </a:p>
      </dgm:t>
    </dgm:pt>
    <dgm:pt modelId="{B0B1BED2-F396-46DB-B485-DA2DC1AFA587}" type="parTrans" cxnId="{7FC4C7E9-D8EE-4ED3-B18D-FA556AAD8745}">
      <dgm:prSet/>
      <dgm:spPr/>
      <dgm:t>
        <a:bodyPr/>
        <a:lstStyle/>
        <a:p>
          <a:endParaRPr lang="en-IN"/>
        </a:p>
      </dgm:t>
    </dgm:pt>
    <dgm:pt modelId="{95CB5157-80B7-4CB2-BBAE-7EA84DFD9AEC}" type="sibTrans" cxnId="{7FC4C7E9-D8EE-4ED3-B18D-FA556AAD8745}">
      <dgm:prSet/>
      <dgm:spPr/>
      <dgm:t>
        <a:bodyPr/>
        <a:lstStyle/>
        <a:p>
          <a:endParaRPr lang="en-IN"/>
        </a:p>
      </dgm:t>
    </dgm:pt>
    <dgm:pt modelId="{F62122C5-E2BF-42EF-AE85-25BD152BFB48}">
      <dgm:prSet custT="1"/>
      <dgm:spPr/>
      <dgm:t>
        <a:bodyPr/>
        <a:lstStyle/>
        <a:p>
          <a:r>
            <a:rPr lang="en-IN" sz="1600" b="1" dirty="0"/>
            <a:t>Dynamic programming algorithms </a:t>
          </a:r>
          <a:r>
            <a:rPr lang="en-US" sz="1600" b="1" dirty="0"/>
            <a:t>often use arrays to store intermediate results of subproblems to solve a larger problem.</a:t>
          </a:r>
          <a:endParaRPr lang="en-IN" sz="1600" b="1" dirty="0"/>
        </a:p>
      </dgm:t>
    </dgm:pt>
    <dgm:pt modelId="{2003DB4F-71D8-4046-8645-737D857FCD2E}" type="parTrans" cxnId="{3CA86609-6524-4965-9187-D5BA9E3CADE5}">
      <dgm:prSet/>
      <dgm:spPr/>
      <dgm:t>
        <a:bodyPr/>
        <a:lstStyle/>
        <a:p>
          <a:endParaRPr lang="en-IN"/>
        </a:p>
      </dgm:t>
    </dgm:pt>
    <dgm:pt modelId="{4AA0AB4E-F898-4E66-BC33-8244B7D5316B}" type="sibTrans" cxnId="{3CA86609-6524-4965-9187-D5BA9E3CADE5}">
      <dgm:prSet/>
      <dgm:spPr/>
      <dgm:t>
        <a:bodyPr/>
        <a:lstStyle/>
        <a:p>
          <a:endParaRPr lang="en-IN"/>
        </a:p>
      </dgm:t>
    </dgm:pt>
    <dgm:pt modelId="{DFCC3308-EFA5-4F84-8B6B-2C43569435C2}">
      <dgm:prSet custT="1"/>
      <dgm:spPr/>
      <dgm:t>
        <a:bodyPr/>
        <a:lstStyle/>
        <a:p>
          <a:r>
            <a:rPr lang="en-US" sz="1600" b="1" dirty="0"/>
            <a:t>commonly used in algorithms and data structures.</a:t>
          </a:r>
          <a:endParaRPr lang="en-IN" sz="1600" b="1" dirty="0"/>
        </a:p>
      </dgm:t>
    </dgm:pt>
    <dgm:pt modelId="{87502E1C-EBAE-4D45-B0C6-117EE369D502}" type="parTrans" cxnId="{3A5D955B-8214-49B1-9A1E-5F3C60B5560A}">
      <dgm:prSet/>
      <dgm:spPr/>
      <dgm:t>
        <a:bodyPr/>
        <a:lstStyle/>
        <a:p>
          <a:endParaRPr lang="en-IN"/>
        </a:p>
      </dgm:t>
    </dgm:pt>
    <dgm:pt modelId="{3B1F39D2-C156-410C-8B44-E5F755F77E32}" type="sibTrans" cxnId="{3A5D955B-8214-49B1-9A1E-5F3C60B5560A}">
      <dgm:prSet/>
      <dgm:spPr/>
      <dgm:t>
        <a:bodyPr/>
        <a:lstStyle/>
        <a:p>
          <a:endParaRPr lang="en-IN"/>
        </a:p>
      </dgm:t>
    </dgm:pt>
    <dgm:pt modelId="{29B3D345-803C-4340-9A34-9E6E37AED1BA}">
      <dgm:prSet custT="1"/>
      <dgm:spPr/>
      <dgm:t>
        <a:bodyPr/>
        <a:lstStyle/>
        <a:p>
          <a:r>
            <a:rPr lang="en-US" sz="1600" b="1" dirty="0"/>
            <a:t>Arrays are used as the underlying data structure for implementing stacks and queues, which are</a:t>
          </a:r>
          <a:endParaRPr lang="en-IN" sz="1600" b="1" dirty="0"/>
        </a:p>
      </dgm:t>
    </dgm:pt>
    <dgm:pt modelId="{9F9991A3-BC1F-4C6D-A80D-E541874A0AD1}" type="parTrans" cxnId="{3458FD4F-0A6F-4BBD-BB3A-3CB4D6A12A67}">
      <dgm:prSet/>
      <dgm:spPr/>
      <dgm:t>
        <a:bodyPr/>
        <a:lstStyle/>
        <a:p>
          <a:endParaRPr lang="en-IN"/>
        </a:p>
      </dgm:t>
    </dgm:pt>
    <dgm:pt modelId="{F9E37F63-39A6-4538-AA32-7CB23C4DFB1B}" type="sibTrans" cxnId="{3458FD4F-0A6F-4BBD-BB3A-3CB4D6A12A67}">
      <dgm:prSet/>
      <dgm:spPr/>
      <dgm:t>
        <a:bodyPr/>
        <a:lstStyle/>
        <a:p>
          <a:endParaRPr lang="en-IN"/>
        </a:p>
      </dgm:t>
    </dgm:pt>
    <dgm:pt modelId="{22609579-FD2E-4906-9B8D-F30A41E35559}">
      <dgm:prSet custT="1"/>
      <dgm:spPr/>
      <dgm:t>
        <a:bodyPr/>
        <a:lstStyle/>
        <a:p>
          <a:r>
            <a:rPr lang="en-US" sz="1600" b="1" dirty="0"/>
            <a:t>Each element in the array represents a node in the graph, and the relationships between the nodes are represented by the values stored in the array.</a:t>
          </a:r>
          <a:endParaRPr lang="en-IN" sz="1600" b="1" dirty="0"/>
        </a:p>
      </dgm:t>
    </dgm:pt>
    <dgm:pt modelId="{D6406478-0F1B-478E-A62C-F5D0BD6B85E9}" type="parTrans" cxnId="{2D844EAB-55D3-467D-87FF-D619DB632711}">
      <dgm:prSet/>
      <dgm:spPr/>
      <dgm:t>
        <a:bodyPr/>
        <a:lstStyle/>
        <a:p>
          <a:endParaRPr lang="en-IN"/>
        </a:p>
      </dgm:t>
    </dgm:pt>
    <dgm:pt modelId="{C1488849-E90C-4DD9-B18A-7CF79CC1B581}" type="sibTrans" cxnId="{2D844EAB-55D3-467D-87FF-D619DB632711}">
      <dgm:prSet/>
      <dgm:spPr/>
      <dgm:t>
        <a:bodyPr/>
        <a:lstStyle/>
        <a:p>
          <a:endParaRPr lang="en-IN"/>
        </a:p>
      </dgm:t>
    </dgm:pt>
    <dgm:pt modelId="{932BF8E2-8EC0-4349-8055-6B96B0F89361}">
      <dgm:prSet/>
      <dgm:spPr/>
      <dgm:t>
        <a:bodyPr/>
        <a:lstStyle/>
        <a:p>
          <a:r>
            <a:rPr lang="en-IN"/>
            <a:t>Image processing</a:t>
          </a:r>
          <a:endParaRPr lang="en-IN" dirty="0"/>
        </a:p>
      </dgm:t>
    </dgm:pt>
    <dgm:pt modelId="{5E6DD521-1DEB-4059-97CF-ABBBA80F5C36}" type="parTrans" cxnId="{BD62421E-F036-405B-AADB-1396519B0026}">
      <dgm:prSet/>
      <dgm:spPr/>
      <dgm:t>
        <a:bodyPr/>
        <a:lstStyle/>
        <a:p>
          <a:endParaRPr lang="en-IN"/>
        </a:p>
      </dgm:t>
    </dgm:pt>
    <dgm:pt modelId="{E316C011-2889-45E1-BE55-CB43E3ABFF3D}" type="sibTrans" cxnId="{BD62421E-F036-405B-AADB-1396519B0026}">
      <dgm:prSet/>
      <dgm:spPr/>
      <dgm:t>
        <a:bodyPr/>
        <a:lstStyle/>
        <a:p>
          <a:endParaRPr lang="en-IN"/>
        </a:p>
      </dgm:t>
    </dgm:pt>
    <dgm:pt modelId="{9A49B24E-30C4-4F69-9298-CB64C2E30183}">
      <dgm:prSet custT="1"/>
      <dgm:spPr/>
      <dgm:t>
        <a:bodyPr/>
        <a:lstStyle/>
        <a:p>
          <a:r>
            <a:rPr lang="en-US" sz="1600" b="1" dirty="0"/>
            <a:t>Arrays are commonly used to store the pixel values of an image. </a:t>
          </a:r>
          <a:endParaRPr lang="en-IN" sz="1600" b="1" dirty="0"/>
        </a:p>
      </dgm:t>
    </dgm:pt>
    <dgm:pt modelId="{BF69E94E-28BD-48D9-99CE-875BA93F0332}" type="parTrans" cxnId="{F55C0C96-78E6-4803-9ADE-32A5D33CE705}">
      <dgm:prSet/>
      <dgm:spPr/>
      <dgm:t>
        <a:bodyPr/>
        <a:lstStyle/>
        <a:p>
          <a:endParaRPr lang="en-IN"/>
        </a:p>
      </dgm:t>
    </dgm:pt>
    <dgm:pt modelId="{2DE9EB1A-0B84-4DE2-A807-04C0D31C9156}" type="sibTrans" cxnId="{F55C0C96-78E6-4803-9ADE-32A5D33CE705}">
      <dgm:prSet/>
      <dgm:spPr/>
      <dgm:t>
        <a:bodyPr/>
        <a:lstStyle/>
        <a:p>
          <a:endParaRPr lang="en-IN"/>
        </a:p>
      </dgm:t>
    </dgm:pt>
    <dgm:pt modelId="{38378A7D-74C2-46E6-AFDD-6BE12813B1C1}">
      <dgm:prSet custT="1"/>
      <dgm:spPr/>
      <dgm:t>
        <a:bodyPr/>
        <a:lstStyle/>
        <a:p>
          <a:r>
            <a:rPr lang="en-US" sz="1600" b="1" dirty="0"/>
            <a:t>For example, a two-dimensional array can be used to store the RGB values of an image.</a:t>
          </a:r>
          <a:endParaRPr lang="en-IN" sz="1600" b="1" dirty="0"/>
        </a:p>
      </dgm:t>
    </dgm:pt>
    <dgm:pt modelId="{19F484BB-B311-470B-A31E-863F59A332C7}" type="parTrans" cxnId="{727BFAEF-5D21-4B24-AA63-54ED0BBC9C2C}">
      <dgm:prSet/>
      <dgm:spPr/>
      <dgm:t>
        <a:bodyPr/>
        <a:lstStyle/>
        <a:p>
          <a:endParaRPr lang="en-IN"/>
        </a:p>
      </dgm:t>
    </dgm:pt>
    <dgm:pt modelId="{36365ABD-81BB-4455-818C-80672CBE009B}" type="sibTrans" cxnId="{727BFAEF-5D21-4B24-AA63-54ED0BBC9C2C}">
      <dgm:prSet/>
      <dgm:spPr/>
      <dgm:t>
        <a:bodyPr/>
        <a:lstStyle/>
        <a:p>
          <a:endParaRPr lang="en-IN"/>
        </a:p>
      </dgm:t>
    </dgm:pt>
    <dgm:pt modelId="{DB5E698F-7DC5-4EBB-82AC-6CEC48E2495F}" type="pres">
      <dgm:prSet presAssocID="{F16DCE07-9531-4844-9F94-AD457C54480C}" presName="Name0" presStyleCnt="0">
        <dgm:presLayoutVars>
          <dgm:dir/>
          <dgm:animLvl val="lvl"/>
          <dgm:resizeHandles val="exact"/>
        </dgm:presLayoutVars>
      </dgm:prSet>
      <dgm:spPr/>
    </dgm:pt>
    <dgm:pt modelId="{657FF7B9-CB11-4D7D-9EF8-31377247B7C2}" type="pres">
      <dgm:prSet presAssocID="{1AC2C211-626E-4641-B277-94E3A0563675}" presName="composite" presStyleCnt="0"/>
      <dgm:spPr/>
    </dgm:pt>
    <dgm:pt modelId="{3C14C1E8-BCA0-4363-BF8F-624BC1F432F0}" type="pres">
      <dgm:prSet presAssocID="{1AC2C211-626E-4641-B277-94E3A056367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A40C84B-66CD-49FA-B05D-C19E27451E64}" type="pres">
      <dgm:prSet presAssocID="{1AC2C211-626E-4641-B277-94E3A0563675}" presName="desTx" presStyleLbl="alignAccFollowNode1" presStyleIdx="0" presStyleCnt="4">
        <dgm:presLayoutVars>
          <dgm:bulletEnabled val="1"/>
        </dgm:presLayoutVars>
      </dgm:prSet>
      <dgm:spPr/>
    </dgm:pt>
    <dgm:pt modelId="{F6FBD25E-6C7F-44A2-AE0D-4433556D6B47}" type="pres">
      <dgm:prSet presAssocID="{8A480B5C-54A3-43AA-80DB-06283B27F197}" presName="space" presStyleCnt="0"/>
      <dgm:spPr/>
    </dgm:pt>
    <dgm:pt modelId="{49B2ACDC-A3B6-4F95-B0F0-C29F341796F3}" type="pres">
      <dgm:prSet presAssocID="{3CACF7A5-7B4D-46D5-A3F7-5706BC00D21E}" presName="composite" presStyleCnt="0"/>
      <dgm:spPr/>
    </dgm:pt>
    <dgm:pt modelId="{74A544E9-625B-4CDB-9CA1-2C6AFC17B638}" type="pres">
      <dgm:prSet presAssocID="{3CACF7A5-7B4D-46D5-A3F7-5706BC00D21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0076042-469F-41E3-B15C-E5472FAA2758}" type="pres">
      <dgm:prSet presAssocID="{3CACF7A5-7B4D-46D5-A3F7-5706BC00D21E}" presName="desTx" presStyleLbl="alignAccFollowNode1" presStyleIdx="1" presStyleCnt="4">
        <dgm:presLayoutVars>
          <dgm:bulletEnabled val="1"/>
        </dgm:presLayoutVars>
      </dgm:prSet>
      <dgm:spPr/>
    </dgm:pt>
    <dgm:pt modelId="{60887721-8D5A-4919-85A5-C68DFF93231A}" type="pres">
      <dgm:prSet presAssocID="{8E2D1E67-E910-44DA-B262-0D14FCCB72C1}" presName="space" presStyleCnt="0"/>
      <dgm:spPr/>
    </dgm:pt>
    <dgm:pt modelId="{AE4E4079-9B1E-4FE0-8F3A-CC52DE8CE5FA}" type="pres">
      <dgm:prSet presAssocID="{9DA5F5F3-8307-42F0-B8CB-52D42DECBCC6}" presName="composite" presStyleCnt="0"/>
      <dgm:spPr/>
    </dgm:pt>
    <dgm:pt modelId="{D7DF5CFB-A33C-44AD-817D-FC62DAA901F0}" type="pres">
      <dgm:prSet presAssocID="{9DA5F5F3-8307-42F0-B8CB-52D42DECBCC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A3A1D65-49FE-4E10-997A-648EAF213DE0}" type="pres">
      <dgm:prSet presAssocID="{9DA5F5F3-8307-42F0-B8CB-52D42DECBCC6}" presName="desTx" presStyleLbl="alignAccFollowNode1" presStyleIdx="2" presStyleCnt="4">
        <dgm:presLayoutVars>
          <dgm:bulletEnabled val="1"/>
        </dgm:presLayoutVars>
      </dgm:prSet>
      <dgm:spPr/>
    </dgm:pt>
    <dgm:pt modelId="{F38FCC2A-1787-4F60-BC82-FB882AD022AA}" type="pres">
      <dgm:prSet presAssocID="{95CB5157-80B7-4CB2-BBAE-7EA84DFD9AEC}" presName="space" presStyleCnt="0"/>
      <dgm:spPr/>
    </dgm:pt>
    <dgm:pt modelId="{86E18A9C-1145-4345-9AC8-3C6F810C8A9A}" type="pres">
      <dgm:prSet presAssocID="{932BF8E2-8EC0-4349-8055-6B96B0F89361}" presName="composite" presStyleCnt="0"/>
      <dgm:spPr/>
    </dgm:pt>
    <dgm:pt modelId="{4BA33FAB-CC06-46FB-B721-2024FB81FD25}" type="pres">
      <dgm:prSet presAssocID="{932BF8E2-8EC0-4349-8055-6B96B0F8936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3892514-4B42-4B9B-BD21-17FE066564C3}" type="pres">
      <dgm:prSet presAssocID="{932BF8E2-8EC0-4349-8055-6B96B0F8936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CA86609-6524-4965-9187-D5BA9E3CADE5}" srcId="{9DA5F5F3-8307-42F0-B8CB-52D42DECBCC6}" destId="{F62122C5-E2BF-42EF-AE85-25BD152BFB48}" srcOrd="0" destOrd="0" parTransId="{2003DB4F-71D8-4046-8645-737D857FCD2E}" sibTransId="{4AA0AB4E-F898-4E66-BC33-8244B7D5316B}"/>
    <dgm:cxn modelId="{D66EF209-0343-42F4-A573-562D956148FE}" type="presOf" srcId="{F16DCE07-9531-4844-9F94-AD457C54480C}" destId="{DB5E698F-7DC5-4EBB-82AC-6CEC48E2495F}" srcOrd="0" destOrd="0" presId="urn:microsoft.com/office/officeart/2005/8/layout/hList1"/>
    <dgm:cxn modelId="{ACD43B15-9429-493B-ABA9-9DB070DB62C7}" type="presOf" srcId="{29B3D345-803C-4340-9A34-9E6E37AED1BA}" destId="{4A40C84B-66CD-49FA-B05D-C19E27451E64}" srcOrd="0" destOrd="0" presId="urn:microsoft.com/office/officeart/2005/8/layout/hList1"/>
    <dgm:cxn modelId="{0B394316-27A4-4E27-B2EB-7BD32C22BD01}" type="presOf" srcId="{F62122C5-E2BF-42EF-AE85-25BD152BFB48}" destId="{AA3A1D65-49FE-4E10-997A-648EAF213DE0}" srcOrd="0" destOrd="0" presId="urn:microsoft.com/office/officeart/2005/8/layout/hList1"/>
    <dgm:cxn modelId="{BD62421E-F036-405B-AADB-1396519B0026}" srcId="{F16DCE07-9531-4844-9F94-AD457C54480C}" destId="{932BF8E2-8EC0-4349-8055-6B96B0F89361}" srcOrd="3" destOrd="0" parTransId="{5E6DD521-1DEB-4059-97CF-ABBBA80F5C36}" sibTransId="{E316C011-2889-45E1-BE55-CB43E3ABFF3D}"/>
    <dgm:cxn modelId="{9E90CD1F-81E4-43F5-86E8-BD0E7491B13D}" type="presOf" srcId="{DFCC3308-EFA5-4F84-8B6B-2C43569435C2}" destId="{4A40C84B-66CD-49FA-B05D-C19E27451E64}" srcOrd="0" destOrd="1" presId="urn:microsoft.com/office/officeart/2005/8/layout/hList1"/>
    <dgm:cxn modelId="{A1062137-0F7D-41A6-A7D1-D7369D519302}" srcId="{3CACF7A5-7B4D-46D5-A3F7-5706BC00D21E}" destId="{5D00F136-4705-4D31-BD65-48A91FE3CD2E}" srcOrd="0" destOrd="0" parTransId="{DEA5A4F3-4656-4F03-801C-63534021E041}" sibTransId="{EE134114-DFAF-4A05-B585-0E94E2AEEDDC}"/>
    <dgm:cxn modelId="{3A5D955B-8214-49B1-9A1E-5F3C60B5560A}" srcId="{1AC2C211-626E-4641-B277-94E3A0563675}" destId="{DFCC3308-EFA5-4F84-8B6B-2C43569435C2}" srcOrd="1" destOrd="0" parTransId="{87502E1C-EBAE-4D45-B0C6-117EE369D502}" sibTransId="{3B1F39D2-C156-410C-8B44-E5F755F77E32}"/>
    <dgm:cxn modelId="{48EF0548-E3DF-4DCB-B59C-AD1994B82FCF}" type="presOf" srcId="{38378A7D-74C2-46E6-AFDD-6BE12813B1C1}" destId="{C3892514-4B42-4B9B-BD21-17FE066564C3}" srcOrd="0" destOrd="1" presId="urn:microsoft.com/office/officeart/2005/8/layout/hList1"/>
    <dgm:cxn modelId="{EB83276B-56F5-495E-825E-E928D92B445B}" type="presOf" srcId="{5D00F136-4705-4D31-BD65-48A91FE3CD2E}" destId="{80076042-469F-41E3-B15C-E5472FAA2758}" srcOrd="0" destOrd="0" presId="urn:microsoft.com/office/officeart/2005/8/layout/hList1"/>
    <dgm:cxn modelId="{3458FD4F-0A6F-4BBD-BB3A-3CB4D6A12A67}" srcId="{1AC2C211-626E-4641-B277-94E3A0563675}" destId="{29B3D345-803C-4340-9A34-9E6E37AED1BA}" srcOrd="0" destOrd="0" parTransId="{9F9991A3-BC1F-4C6D-A80D-E541874A0AD1}" sibTransId="{F9E37F63-39A6-4538-AA32-7CB23C4DFB1B}"/>
    <dgm:cxn modelId="{8ECB5274-7BB5-4B4F-87BA-07ABD7D97BFE}" srcId="{F16DCE07-9531-4844-9F94-AD457C54480C}" destId="{1AC2C211-626E-4641-B277-94E3A0563675}" srcOrd="0" destOrd="0" parTransId="{39A5D752-D46C-4143-AE6A-AC5970AD43D9}" sibTransId="{8A480B5C-54A3-43AA-80DB-06283B27F197}"/>
    <dgm:cxn modelId="{A2D6CA7F-1E4E-4E35-A622-F0834AD7A699}" type="presOf" srcId="{9DA5F5F3-8307-42F0-B8CB-52D42DECBCC6}" destId="{D7DF5CFB-A33C-44AD-817D-FC62DAA901F0}" srcOrd="0" destOrd="0" presId="urn:microsoft.com/office/officeart/2005/8/layout/hList1"/>
    <dgm:cxn modelId="{CCFF5D93-615A-47EB-9829-88C42111A90F}" type="presOf" srcId="{932BF8E2-8EC0-4349-8055-6B96B0F89361}" destId="{4BA33FAB-CC06-46FB-B721-2024FB81FD25}" srcOrd="0" destOrd="0" presId="urn:microsoft.com/office/officeart/2005/8/layout/hList1"/>
    <dgm:cxn modelId="{F55C0C96-78E6-4803-9ADE-32A5D33CE705}" srcId="{932BF8E2-8EC0-4349-8055-6B96B0F89361}" destId="{9A49B24E-30C4-4F69-9298-CB64C2E30183}" srcOrd="0" destOrd="0" parTransId="{BF69E94E-28BD-48D9-99CE-875BA93F0332}" sibTransId="{2DE9EB1A-0B84-4DE2-A807-04C0D31C9156}"/>
    <dgm:cxn modelId="{FB9AF296-616D-4AD9-96B9-0BFB22A8BDE8}" type="presOf" srcId="{1AC2C211-626E-4641-B277-94E3A0563675}" destId="{3C14C1E8-BCA0-4363-BF8F-624BC1F432F0}" srcOrd="0" destOrd="0" presId="urn:microsoft.com/office/officeart/2005/8/layout/hList1"/>
    <dgm:cxn modelId="{C5F2299F-5702-4C12-A3EE-4C74F914ED61}" type="presOf" srcId="{22609579-FD2E-4906-9B8D-F30A41E35559}" destId="{80076042-469F-41E3-B15C-E5472FAA2758}" srcOrd="0" destOrd="1" presId="urn:microsoft.com/office/officeart/2005/8/layout/hList1"/>
    <dgm:cxn modelId="{3001F2A0-EFB5-4F82-9C9A-76AD37C7F23D}" type="presOf" srcId="{9A49B24E-30C4-4F69-9298-CB64C2E30183}" destId="{C3892514-4B42-4B9B-BD21-17FE066564C3}" srcOrd="0" destOrd="0" presId="urn:microsoft.com/office/officeart/2005/8/layout/hList1"/>
    <dgm:cxn modelId="{2D844EAB-55D3-467D-87FF-D619DB632711}" srcId="{3CACF7A5-7B4D-46D5-A3F7-5706BC00D21E}" destId="{22609579-FD2E-4906-9B8D-F30A41E35559}" srcOrd="1" destOrd="0" parTransId="{D6406478-0F1B-478E-A62C-F5D0BD6B85E9}" sibTransId="{C1488849-E90C-4DD9-B18A-7CF79CC1B581}"/>
    <dgm:cxn modelId="{48EBACBD-A4B5-4DEA-8438-F6F6B825B4DF}" type="presOf" srcId="{3CACF7A5-7B4D-46D5-A3F7-5706BC00D21E}" destId="{74A544E9-625B-4CDB-9CA1-2C6AFC17B638}" srcOrd="0" destOrd="0" presId="urn:microsoft.com/office/officeart/2005/8/layout/hList1"/>
    <dgm:cxn modelId="{EB41BEE5-DB91-4BB8-AECE-428DD8C95C64}" srcId="{F16DCE07-9531-4844-9F94-AD457C54480C}" destId="{3CACF7A5-7B4D-46D5-A3F7-5706BC00D21E}" srcOrd="1" destOrd="0" parTransId="{FCF1CDCC-3019-4C0F-9E00-D04F24716B46}" sibTransId="{8E2D1E67-E910-44DA-B262-0D14FCCB72C1}"/>
    <dgm:cxn modelId="{7FC4C7E9-D8EE-4ED3-B18D-FA556AAD8745}" srcId="{F16DCE07-9531-4844-9F94-AD457C54480C}" destId="{9DA5F5F3-8307-42F0-B8CB-52D42DECBCC6}" srcOrd="2" destOrd="0" parTransId="{B0B1BED2-F396-46DB-B485-DA2DC1AFA587}" sibTransId="{95CB5157-80B7-4CB2-BBAE-7EA84DFD9AEC}"/>
    <dgm:cxn modelId="{727BFAEF-5D21-4B24-AA63-54ED0BBC9C2C}" srcId="{932BF8E2-8EC0-4349-8055-6B96B0F89361}" destId="{38378A7D-74C2-46E6-AFDD-6BE12813B1C1}" srcOrd="1" destOrd="0" parTransId="{19F484BB-B311-470B-A31E-863F59A332C7}" sibTransId="{36365ABD-81BB-4455-818C-80672CBE009B}"/>
    <dgm:cxn modelId="{43B4F354-12F9-4A7D-9B94-0B608F76F441}" type="presParOf" srcId="{DB5E698F-7DC5-4EBB-82AC-6CEC48E2495F}" destId="{657FF7B9-CB11-4D7D-9EF8-31377247B7C2}" srcOrd="0" destOrd="0" presId="urn:microsoft.com/office/officeart/2005/8/layout/hList1"/>
    <dgm:cxn modelId="{B234E05A-3DCD-4168-B00F-D4734F291643}" type="presParOf" srcId="{657FF7B9-CB11-4D7D-9EF8-31377247B7C2}" destId="{3C14C1E8-BCA0-4363-BF8F-624BC1F432F0}" srcOrd="0" destOrd="0" presId="urn:microsoft.com/office/officeart/2005/8/layout/hList1"/>
    <dgm:cxn modelId="{0758B9CC-334B-4747-862A-71E928E391EC}" type="presParOf" srcId="{657FF7B9-CB11-4D7D-9EF8-31377247B7C2}" destId="{4A40C84B-66CD-49FA-B05D-C19E27451E64}" srcOrd="1" destOrd="0" presId="urn:microsoft.com/office/officeart/2005/8/layout/hList1"/>
    <dgm:cxn modelId="{111E5C58-2F67-4777-8612-28D55E22054D}" type="presParOf" srcId="{DB5E698F-7DC5-4EBB-82AC-6CEC48E2495F}" destId="{F6FBD25E-6C7F-44A2-AE0D-4433556D6B47}" srcOrd="1" destOrd="0" presId="urn:microsoft.com/office/officeart/2005/8/layout/hList1"/>
    <dgm:cxn modelId="{0AF884EF-064C-4F1C-8359-9E9ED21F6A3B}" type="presParOf" srcId="{DB5E698F-7DC5-4EBB-82AC-6CEC48E2495F}" destId="{49B2ACDC-A3B6-4F95-B0F0-C29F341796F3}" srcOrd="2" destOrd="0" presId="urn:microsoft.com/office/officeart/2005/8/layout/hList1"/>
    <dgm:cxn modelId="{D3451CE1-FEFB-41B1-A92D-D8F1C3B18F35}" type="presParOf" srcId="{49B2ACDC-A3B6-4F95-B0F0-C29F341796F3}" destId="{74A544E9-625B-4CDB-9CA1-2C6AFC17B638}" srcOrd="0" destOrd="0" presId="urn:microsoft.com/office/officeart/2005/8/layout/hList1"/>
    <dgm:cxn modelId="{A632E7B7-A683-4A10-A5D3-789F8BC73993}" type="presParOf" srcId="{49B2ACDC-A3B6-4F95-B0F0-C29F341796F3}" destId="{80076042-469F-41E3-B15C-E5472FAA2758}" srcOrd="1" destOrd="0" presId="urn:microsoft.com/office/officeart/2005/8/layout/hList1"/>
    <dgm:cxn modelId="{7B41999C-4463-4B2E-8D53-66D9D21CB9DF}" type="presParOf" srcId="{DB5E698F-7DC5-4EBB-82AC-6CEC48E2495F}" destId="{60887721-8D5A-4919-85A5-C68DFF93231A}" srcOrd="3" destOrd="0" presId="urn:microsoft.com/office/officeart/2005/8/layout/hList1"/>
    <dgm:cxn modelId="{99390C3A-534C-483B-8701-4B0A0E155E3B}" type="presParOf" srcId="{DB5E698F-7DC5-4EBB-82AC-6CEC48E2495F}" destId="{AE4E4079-9B1E-4FE0-8F3A-CC52DE8CE5FA}" srcOrd="4" destOrd="0" presId="urn:microsoft.com/office/officeart/2005/8/layout/hList1"/>
    <dgm:cxn modelId="{AC5F8A85-2A08-4606-9445-9C209074F7DD}" type="presParOf" srcId="{AE4E4079-9B1E-4FE0-8F3A-CC52DE8CE5FA}" destId="{D7DF5CFB-A33C-44AD-817D-FC62DAA901F0}" srcOrd="0" destOrd="0" presId="urn:microsoft.com/office/officeart/2005/8/layout/hList1"/>
    <dgm:cxn modelId="{68BF5097-F59C-4DFD-BF65-5E6506215AC0}" type="presParOf" srcId="{AE4E4079-9B1E-4FE0-8F3A-CC52DE8CE5FA}" destId="{AA3A1D65-49FE-4E10-997A-648EAF213DE0}" srcOrd="1" destOrd="0" presId="urn:microsoft.com/office/officeart/2005/8/layout/hList1"/>
    <dgm:cxn modelId="{90FDD6D1-D4D9-4B77-8E5E-73E5CFB288A7}" type="presParOf" srcId="{DB5E698F-7DC5-4EBB-82AC-6CEC48E2495F}" destId="{F38FCC2A-1787-4F60-BC82-FB882AD022AA}" srcOrd="5" destOrd="0" presId="urn:microsoft.com/office/officeart/2005/8/layout/hList1"/>
    <dgm:cxn modelId="{FCA50EE4-0C7F-46DA-AEF9-39CA3953C161}" type="presParOf" srcId="{DB5E698F-7DC5-4EBB-82AC-6CEC48E2495F}" destId="{86E18A9C-1145-4345-9AC8-3C6F810C8A9A}" srcOrd="6" destOrd="0" presId="urn:microsoft.com/office/officeart/2005/8/layout/hList1"/>
    <dgm:cxn modelId="{23831CF5-314E-4F0D-93AF-EFD2BB5128B9}" type="presParOf" srcId="{86E18A9C-1145-4345-9AC8-3C6F810C8A9A}" destId="{4BA33FAB-CC06-46FB-B721-2024FB81FD25}" srcOrd="0" destOrd="0" presId="urn:microsoft.com/office/officeart/2005/8/layout/hList1"/>
    <dgm:cxn modelId="{C2FCAC32-099B-4588-8BA9-2C51D108FABA}" type="presParOf" srcId="{86E18A9C-1145-4345-9AC8-3C6F810C8A9A}" destId="{C3892514-4B42-4B9B-BD21-17FE066564C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16A679-4E20-4871-8579-5A7CE9E1C97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FB7CC12-93C6-461A-937A-8E383DD0883E}">
      <dgm:prSet/>
      <dgm:spPr/>
      <dgm:t>
        <a:bodyPr/>
        <a:lstStyle/>
        <a:p>
          <a:r>
            <a:rPr lang="en-US" dirty="0"/>
            <a:t>A matrix is a two-dimensional data object made of n rows and m columns, therefore having total </a:t>
          </a:r>
          <a:r>
            <a:rPr lang="en-US" i="1" dirty="0" err="1"/>
            <a:t>mxn</a:t>
          </a:r>
          <a:r>
            <a:rPr lang="en-US" i="1" dirty="0"/>
            <a:t> </a:t>
          </a:r>
          <a:r>
            <a:rPr lang="en-US" dirty="0"/>
            <a:t>values.</a:t>
          </a:r>
          <a:endParaRPr lang="en-IN" dirty="0"/>
        </a:p>
      </dgm:t>
    </dgm:pt>
    <dgm:pt modelId="{F02CA7C7-4CCB-4ECA-809F-06F085198978}" type="parTrans" cxnId="{192864C1-16A5-4A82-A43F-8FC8756B70C0}">
      <dgm:prSet/>
      <dgm:spPr/>
      <dgm:t>
        <a:bodyPr/>
        <a:lstStyle/>
        <a:p>
          <a:endParaRPr lang="en-IN"/>
        </a:p>
      </dgm:t>
    </dgm:pt>
    <dgm:pt modelId="{ABDD8FDB-AEB8-49E7-8A86-2B99DA82A742}" type="sibTrans" cxnId="{192864C1-16A5-4A82-A43F-8FC8756B70C0}">
      <dgm:prSet/>
      <dgm:spPr/>
      <dgm:t>
        <a:bodyPr/>
        <a:lstStyle/>
        <a:p>
          <a:endParaRPr lang="en-IN"/>
        </a:p>
      </dgm:t>
    </dgm:pt>
    <dgm:pt modelId="{85E622DB-99A0-4938-BE3A-FD03F8A27DE6}">
      <dgm:prSet/>
      <dgm:spPr/>
      <dgm:t>
        <a:bodyPr/>
        <a:lstStyle/>
        <a:p>
          <a:r>
            <a:rPr lang="en-US"/>
            <a:t>If most of the elements of the matrix have 0 value, then it is called a sparse matrix.</a:t>
          </a:r>
          <a:endParaRPr lang="en-IN"/>
        </a:p>
      </dgm:t>
    </dgm:pt>
    <dgm:pt modelId="{EB598F54-0433-4F78-85CF-7123DDC399F4}" type="parTrans" cxnId="{6F66E3CC-C525-4532-8906-A87E3A6688A4}">
      <dgm:prSet/>
      <dgm:spPr/>
      <dgm:t>
        <a:bodyPr/>
        <a:lstStyle/>
        <a:p>
          <a:endParaRPr lang="en-IN"/>
        </a:p>
      </dgm:t>
    </dgm:pt>
    <dgm:pt modelId="{6AAE78F9-4134-48E4-90BD-F7C06BD1FE20}" type="sibTrans" cxnId="{6F66E3CC-C525-4532-8906-A87E3A6688A4}">
      <dgm:prSet/>
      <dgm:spPr/>
      <dgm:t>
        <a:bodyPr/>
        <a:lstStyle/>
        <a:p>
          <a:endParaRPr lang="en-IN"/>
        </a:p>
      </dgm:t>
    </dgm:pt>
    <dgm:pt modelId="{C2DC1BD8-7C04-4301-9EA7-8C017AA98822}" type="pres">
      <dgm:prSet presAssocID="{3A16A679-4E20-4871-8579-5A7CE9E1C97E}" presName="vert0" presStyleCnt="0">
        <dgm:presLayoutVars>
          <dgm:dir/>
          <dgm:animOne val="branch"/>
          <dgm:animLvl val="lvl"/>
        </dgm:presLayoutVars>
      </dgm:prSet>
      <dgm:spPr/>
    </dgm:pt>
    <dgm:pt modelId="{E070E3B1-9F83-4615-9D01-530A87C22F42}" type="pres">
      <dgm:prSet presAssocID="{DFB7CC12-93C6-461A-937A-8E383DD0883E}" presName="thickLine" presStyleLbl="alignNode1" presStyleIdx="0" presStyleCnt="2"/>
      <dgm:spPr/>
    </dgm:pt>
    <dgm:pt modelId="{9CA43809-BF1E-4207-96E9-C42B18F98573}" type="pres">
      <dgm:prSet presAssocID="{DFB7CC12-93C6-461A-937A-8E383DD0883E}" presName="horz1" presStyleCnt="0"/>
      <dgm:spPr/>
    </dgm:pt>
    <dgm:pt modelId="{86BD43E8-4D6B-46B8-B150-968E39822F64}" type="pres">
      <dgm:prSet presAssocID="{DFB7CC12-93C6-461A-937A-8E383DD0883E}" presName="tx1" presStyleLbl="revTx" presStyleIdx="0" presStyleCnt="2"/>
      <dgm:spPr/>
    </dgm:pt>
    <dgm:pt modelId="{207423D0-0EE2-45F2-9F63-55A25C34637D}" type="pres">
      <dgm:prSet presAssocID="{DFB7CC12-93C6-461A-937A-8E383DD0883E}" presName="vert1" presStyleCnt="0"/>
      <dgm:spPr/>
    </dgm:pt>
    <dgm:pt modelId="{79E0A931-24E4-4337-8096-5A0A35D702D8}" type="pres">
      <dgm:prSet presAssocID="{85E622DB-99A0-4938-BE3A-FD03F8A27DE6}" presName="thickLine" presStyleLbl="alignNode1" presStyleIdx="1" presStyleCnt="2"/>
      <dgm:spPr/>
    </dgm:pt>
    <dgm:pt modelId="{D23C9DE4-DF03-46D3-99E7-A12A78682894}" type="pres">
      <dgm:prSet presAssocID="{85E622DB-99A0-4938-BE3A-FD03F8A27DE6}" presName="horz1" presStyleCnt="0"/>
      <dgm:spPr/>
    </dgm:pt>
    <dgm:pt modelId="{47DE25DD-FCDD-46C3-9439-E13819FA06BC}" type="pres">
      <dgm:prSet presAssocID="{85E622DB-99A0-4938-BE3A-FD03F8A27DE6}" presName="tx1" presStyleLbl="revTx" presStyleIdx="1" presStyleCnt="2"/>
      <dgm:spPr/>
    </dgm:pt>
    <dgm:pt modelId="{B800BAF1-E9E3-47AB-8739-0CF7417A9714}" type="pres">
      <dgm:prSet presAssocID="{85E622DB-99A0-4938-BE3A-FD03F8A27DE6}" presName="vert1" presStyleCnt="0"/>
      <dgm:spPr/>
    </dgm:pt>
  </dgm:ptLst>
  <dgm:cxnLst>
    <dgm:cxn modelId="{8E5083A8-745B-4DDA-82E3-C99A1F677182}" type="presOf" srcId="{DFB7CC12-93C6-461A-937A-8E383DD0883E}" destId="{86BD43E8-4D6B-46B8-B150-968E39822F64}" srcOrd="0" destOrd="0" presId="urn:microsoft.com/office/officeart/2008/layout/LinedList"/>
    <dgm:cxn modelId="{B15883B9-12A8-4635-B688-808F3DC0D33F}" type="presOf" srcId="{85E622DB-99A0-4938-BE3A-FD03F8A27DE6}" destId="{47DE25DD-FCDD-46C3-9439-E13819FA06BC}" srcOrd="0" destOrd="0" presId="urn:microsoft.com/office/officeart/2008/layout/LinedList"/>
    <dgm:cxn modelId="{192864C1-16A5-4A82-A43F-8FC8756B70C0}" srcId="{3A16A679-4E20-4871-8579-5A7CE9E1C97E}" destId="{DFB7CC12-93C6-461A-937A-8E383DD0883E}" srcOrd="0" destOrd="0" parTransId="{F02CA7C7-4CCB-4ECA-809F-06F085198978}" sibTransId="{ABDD8FDB-AEB8-49E7-8A86-2B99DA82A742}"/>
    <dgm:cxn modelId="{6F66E3CC-C525-4532-8906-A87E3A6688A4}" srcId="{3A16A679-4E20-4871-8579-5A7CE9E1C97E}" destId="{85E622DB-99A0-4938-BE3A-FD03F8A27DE6}" srcOrd="1" destOrd="0" parTransId="{EB598F54-0433-4F78-85CF-7123DDC399F4}" sibTransId="{6AAE78F9-4134-48E4-90BD-F7C06BD1FE20}"/>
    <dgm:cxn modelId="{D42EF3EE-CF3D-4C77-92B4-DB9E8D5157F4}" type="presOf" srcId="{3A16A679-4E20-4871-8579-5A7CE9E1C97E}" destId="{C2DC1BD8-7C04-4301-9EA7-8C017AA98822}" srcOrd="0" destOrd="0" presId="urn:microsoft.com/office/officeart/2008/layout/LinedList"/>
    <dgm:cxn modelId="{E056E5EA-A406-40FC-9733-7F90AFA7AF16}" type="presParOf" srcId="{C2DC1BD8-7C04-4301-9EA7-8C017AA98822}" destId="{E070E3B1-9F83-4615-9D01-530A87C22F42}" srcOrd="0" destOrd="0" presId="urn:microsoft.com/office/officeart/2008/layout/LinedList"/>
    <dgm:cxn modelId="{C3256905-42FD-4D9E-BC25-9ACF88A23F89}" type="presParOf" srcId="{C2DC1BD8-7C04-4301-9EA7-8C017AA98822}" destId="{9CA43809-BF1E-4207-96E9-C42B18F98573}" srcOrd="1" destOrd="0" presId="urn:microsoft.com/office/officeart/2008/layout/LinedList"/>
    <dgm:cxn modelId="{132A4A3C-1DBA-4C58-B7CE-88344A2855E6}" type="presParOf" srcId="{9CA43809-BF1E-4207-96E9-C42B18F98573}" destId="{86BD43E8-4D6B-46B8-B150-968E39822F64}" srcOrd="0" destOrd="0" presId="urn:microsoft.com/office/officeart/2008/layout/LinedList"/>
    <dgm:cxn modelId="{5FCB7C39-8499-4E9B-ADB6-B4D7B665C4F5}" type="presParOf" srcId="{9CA43809-BF1E-4207-96E9-C42B18F98573}" destId="{207423D0-0EE2-45F2-9F63-55A25C34637D}" srcOrd="1" destOrd="0" presId="urn:microsoft.com/office/officeart/2008/layout/LinedList"/>
    <dgm:cxn modelId="{6B33AE69-DFE7-48F3-9689-6A4FBF5DE32C}" type="presParOf" srcId="{C2DC1BD8-7C04-4301-9EA7-8C017AA98822}" destId="{79E0A931-24E4-4337-8096-5A0A35D702D8}" srcOrd="2" destOrd="0" presId="urn:microsoft.com/office/officeart/2008/layout/LinedList"/>
    <dgm:cxn modelId="{624B0FEB-CAF7-4F1E-8F9C-919D16CA730A}" type="presParOf" srcId="{C2DC1BD8-7C04-4301-9EA7-8C017AA98822}" destId="{D23C9DE4-DF03-46D3-99E7-A12A78682894}" srcOrd="3" destOrd="0" presId="urn:microsoft.com/office/officeart/2008/layout/LinedList"/>
    <dgm:cxn modelId="{8F12266B-5312-4A10-96DF-D8097963FDAB}" type="presParOf" srcId="{D23C9DE4-DF03-46D3-99E7-A12A78682894}" destId="{47DE25DD-FCDD-46C3-9439-E13819FA06BC}" srcOrd="0" destOrd="0" presId="urn:microsoft.com/office/officeart/2008/layout/LinedList"/>
    <dgm:cxn modelId="{FF071888-E6DD-4FDE-8FFA-FCADB03CA161}" type="presParOf" srcId="{D23C9DE4-DF03-46D3-99E7-A12A78682894}" destId="{B800BAF1-E9E3-47AB-8739-0CF7417A97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7D647F-9D7E-4FF7-8253-16DD9CE52084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252B0CE-5186-464F-BFB9-AEDCC20D1F9E}">
      <dgm:prSet/>
      <dgm:spPr/>
      <dgm:t>
        <a:bodyPr/>
        <a:lstStyle/>
        <a:p>
          <a:r>
            <a:rPr lang="en-US" b="1"/>
            <a:t>Why?</a:t>
          </a:r>
          <a:endParaRPr lang="en-IN"/>
        </a:p>
      </dgm:t>
    </dgm:pt>
    <dgm:pt modelId="{3CA728D2-5C48-4543-8FBF-D4C4B880ADD0}" type="parTrans" cxnId="{1EF0E8EA-E98C-40A9-9DE5-8B7700125CAD}">
      <dgm:prSet/>
      <dgm:spPr/>
      <dgm:t>
        <a:bodyPr/>
        <a:lstStyle/>
        <a:p>
          <a:endParaRPr lang="en-IN"/>
        </a:p>
      </dgm:t>
    </dgm:pt>
    <dgm:pt modelId="{5C7843CE-D5B4-4889-9318-28AA9EA949C2}" type="sibTrans" cxnId="{1EF0E8EA-E98C-40A9-9DE5-8B7700125CAD}">
      <dgm:prSet/>
      <dgm:spPr/>
      <dgm:t>
        <a:bodyPr/>
        <a:lstStyle/>
        <a:p>
          <a:endParaRPr lang="en-IN"/>
        </a:p>
      </dgm:t>
    </dgm:pt>
    <dgm:pt modelId="{740CD9F6-4C95-4F25-87EA-A1302BF52C2B}">
      <dgm:prSet/>
      <dgm:spPr/>
      <dgm:t>
        <a:bodyPr/>
        <a:lstStyle/>
        <a:p>
          <a:r>
            <a:rPr lang="en-US" b="1"/>
            <a:t>Storage</a:t>
          </a:r>
          <a:endParaRPr lang="en-IN"/>
        </a:p>
      </dgm:t>
    </dgm:pt>
    <dgm:pt modelId="{14F700CD-95A4-412B-8CE6-09D4AC57F0A1}" type="parTrans" cxnId="{9021EBA8-E830-42F5-834A-F5C7A5345BF2}">
      <dgm:prSet/>
      <dgm:spPr/>
      <dgm:t>
        <a:bodyPr/>
        <a:lstStyle/>
        <a:p>
          <a:endParaRPr lang="en-IN"/>
        </a:p>
      </dgm:t>
    </dgm:pt>
    <dgm:pt modelId="{FC74DD0A-7992-459E-8ECA-59CB6C9A6B7A}" type="sibTrans" cxnId="{9021EBA8-E830-42F5-834A-F5C7A5345BF2}">
      <dgm:prSet/>
      <dgm:spPr/>
      <dgm:t>
        <a:bodyPr/>
        <a:lstStyle/>
        <a:p>
          <a:endParaRPr lang="en-IN"/>
        </a:p>
      </dgm:t>
    </dgm:pt>
    <dgm:pt modelId="{F7ABE4F2-D4F0-424F-8D25-B73EEB450C60}">
      <dgm:prSet/>
      <dgm:spPr/>
      <dgm:t>
        <a:bodyPr/>
        <a:lstStyle/>
        <a:p>
          <a:r>
            <a:rPr lang="en-US"/>
            <a:t>There are lesser non-zero elements than zeros and thus, lesser memory can be used to store only those elements.</a:t>
          </a:r>
          <a:endParaRPr lang="en-IN"/>
        </a:p>
      </dgm:t>
    </dgm:pt>
    <dgm:pt modelId="{616074C7-76B1-4AEF-AC79-2B70122F1F3A}" type="parTrans" cxnId="{D71ED6DF-FA53-43C2-9E73-EBFFEA0D93FA}">
      <dgm:prSet/>
      <dgm:spPr/>
      <dgm:t>
        <a:bodyPr/>
        <a:lstStyle/>
        <a:p>
          <a:endParaRPr lang="en-IN"/>
        </a:p>
      </dgm:t>
    </dgm:pt>
    <dgm:pt modelId="{F1512D90-FE5B-4AA6-8199-1A6B4684065F}" type="sibTrans" cxnId="{D71ED6DF-FA53-43C2-9E73-EBFFEA0D93FA}">
      <dgm:prSet/>
      <dgm:spPr/>
      <dgm:t>
        <a:bodyPr/>
        <a:lstStyle/>
        <a:p>
          <a:endParaRPr lang="en-IN"/>
        </a:p>
      </dgm:t>
    </dgm:pt>
    <dgm:pt modelId="{480AE19E-F262-4E8E-84F1-74D23CA403E7}">
      <dgm:prSet/>
      <dgm:spPr/>
      <dgm:t>
        <a:bodyPr/>
        <a:lstStyle/>
        <a:p>
          <a:r>
            <a:rPr lang="en-US" b="1"/>
            <a:t>Computing time</a:t>
          </a:r>
          <a:endParaRPr lang="en-IN"/>
        </a:p>
      </dgm:t>
    </dgm:pt>
    <dgm:pt modelId="{00453FD0-7703-48E2-AC56-0F440D5A5B9B}" type="parTrans" cxnId="{39F759CE-F65F-4A12-B269-1D2B338112B4}">
      <dgm:prSet/>
      <dgm:spPr/>
      <dgm:t>
        <a:bodyPr/>
        <a:lstStyle/>
        <a:p>
          <a:endParaRPr lang="en-IN"/>
        </a:p>
      </dgm:t>
    </dgm:pt>
    <dgm:pt modelId="{A0FE8D63-A8F0-46F7-B522-CB9274D89F92}" type="sibTrans" cxnId="{39F759CE-F65F-4A12-B269-1D2B338112B4}">
      <dgm:prSet/>
      <dgm:spPr/>
      <dgm:t>
        <a:bodyPr/>
        <a:lstStyle/>
        <a:p>
          <a:endParaRPr lang="en-IN"/>
        </a:p>
      </dgm:t>
    </dgm:pt>
    <dgm:pt modelId="{78B6753D-DCC5-4577-BF3F-F9050D0B7704}">
      <dgm:prSet/>
      <dgm:spPr/>
      <dgm:t>
        <a:bodyPr/>
        <a:lstStyle/>
        <a:p>
          <a:r>
            <a:rPr lang="en-US"/>
            <a:t>Computing time can be saved by logically designing a data structure traversing only non-zero elements.</a:t>
          </a:r>
          <a:endParaRPr lang="en-IN"/>
        </a:p>
      </dgm:t>
    </dgm:pt>
    <dgm:pt modelId="{12099E3E-C0D4-4E55-8865-3C90AC8376D9}" type="parTrans" cxnId="{9F0D5AB4-759E-44B2-A2DA-DDA0370C4F88}">
      <dgm:prSet/>
      <dgm:spPr/>
      <dgm:t>
        <a:bodyPr/>
        <a:lstStyle/>
        <a:p>
          <a:endParaRPr lang="en-IN"/>
        </a:p>
      </dgm:t>
    </dgm:pt>
    <dgm:pt modelId="{134B1E3F-34EC-433E-969A-F84819CBFD6B}" type="sibTrans" cxnId="{9F0D5AB4-759E-44B2-A2DA-DDA0370C4F88}">
      <dgm:prSet/>
      <dgm:spPr/>
      <dgm:t>
        <a:bodyPr/>
        <a:lstStyle/>
        <a:p>
          <a:endParaRPr lang="en-IN"/>
        </a:p>
      </dgm:t>
    </dgm:pt>
    <dgm:pt modelId="{2E6F5F3C-621E-4D5F-B2D9-844D180AF756}" type="pres">
      <dgm:prSet presAssocID="{FD7D647F-9D7E-4FF7-8253-16DD9CE52084}" presName="Name0" presStyleCnt="0">
        <dgm:presLayoutVars>
          <dgm:dir/>
          <dgm:animLvl val="lvl"/>
          <dgm:resizeHandles val="exact"/>
        </dgm:presLayoutVars>
      </dgm:prSet>
      <dgm:spPr/>
    </dgm:pt>
    <dgm:pt modelId="{6270B578-AFDE-4A0A-83F4-C0A2DDD62394}" type="pres">
      <dgm:prSet presAssocID="{A252B0CE-5186-464F-BFB9-AEDCC20D1F9E}" presName="boxAndChildren" presStyleCnt="0"/>
      <dgm:spPr/>
    </dgm:pt>
    <dgm:pt modelId="{36A71000-C0E2-433A-86B2-56A1C99806C5}" type="pres">
      <dgm:prSet presAssocID="{A252B0CE-5186-464F-BFB9-AEDCC20D1F9E}" presName="parentTextBox" presStyleLbl="node1" presStyleIdx="0" presStyleCnt="1"/>
      <dgm:spPr/>
    </dgm:pt>
    <dgm:pt modelId="{9E003CFA-0E39-47F1-8E69-93444B385925}" type="pres">
      <dgm:prSet presAssocID="{A252B0CE-5186-464F-BFB9-AEDCC20D1F9E}" presName="entireBox" presStyleLbl="node1" presStyleIdx="0" presStyleCnt="1"/>
      <dgm:spPr/>
    </dgm:pt>
    <dgm:pt modelId="{33D21B7B-0FBC-4806-93D0-E46157BDC6C0}" type="pres">
      <dgm:prSet presAssocID="{A252B0CE-5186-464F-BFB9-AEDCC20D1F9E}" presName="descendantBox" presStyleCnt="0"/>
      <dgm:spPr/>
    </dgm:pt>
    <dgm:pt modelId="{A390AD43-F866-4D44-BCD9-B7B20E4AC226}" type="pres">
      <dgm:prSet presAssocID="{740CD9F6-4C95-4F25-87EA-A1302BF52C2B}" presName="childTextBox" presStyleLbl="fgAccFollowNode1" presStyleIdx="0" presStyleCnt="2">
        <dgm:presLayoutVars>
          <dgm:bulletEnabled val="1"/>
        </dgm:presLayoutVars>
      </dgm:prSet>
      <dgm:spPr/>
    </dgm:pt>
    <dgm:pt modelId="{8B85C90C-852F-4FAE-A2FC-FA66BA8F03F3}" type="pres">
      <dgm:prSet presAssocID="{480AE19E-F262-4E8E-84F1-74D23CA403E7}" presName="childTextBox" presStyleLbl="fgAccFollowNode1" presStyleIdx="1" presStyleCnt="2">
        <dgm:presLayoutVars>
          <dgm:bulletEnabled val="1"/>
        </dgm:presLayoutVars>
      </dgm:prSet>
      <dgm:spPr/>
    </dgm:pt>
  </dgm:ptLst>
  <dgm:cxnLst>
    <dgm:cxn modelId="{CA160602-B479-4B47-A5BE-5C322ADFC102}" type="presOf" srcId="{A252B0CE-5186-464F-BFB9-AEDCC20D1F9E}" destId="{9E003CFA-0E39-47F1-8E69-93444B385925}" srcOrd="1" destOrd="0" presId="urn:microsoft.com/office/officeart/2005/8/layout/process4"/>
    <dgm:cxn modelId="{147ACC0C-2804-45D8-8332-D1CE9ADDBA3F}" type="presOf" srcId="{480AE19E-F262-4E8E-84F1-74D23CA403E7}" destId="{8B85C90C-852F-4FAE-A2FC-FA66BA8F03F3}" srcOrd="0" destOrd="0" presId="urn:microsoft.com/office/officeart/2005/8/layout/process4"/>
    <dgm:cxn modelId="{CFB95136-CED0-407F-80C9-24E5714B56D0}" type="presOf" srcId="{740CD9F6-4C95-4F25-87EA-A1302BF52C2B}" destId="{A390AD43-F866-4D44-BCD9-B7B20E4AC226}" srcOrd="0" destOrd="0" presId="urn:microsoft.com/office/officeart/2005/8/layout/process4"/>
    <dgm:cxn modelId="{744B0A8F-8496-45C1-BD24-18544AD05F0E}" type="presOf" srcId="{A252B0CE-5186-464F-BFB9-AEDCC20D1F9E}" destId="{36A71000-C0E2-433A-86B2-56A1C99806C5}" srcOrd="0" destOrd="0" presId="urn:microsoft.com/office/officeart/2005/8/layout/process4"/>
    <dgm:cxn modelId="{9021EBA8-E830-42F5-834A-F5C7A5345BF2}" srcId="{A252B0CE-5186-464F-BFB9-AEDCC20D1F9E}" destId="{740CD9F6-4C95-4F25-87EA-A1302BF52C2B}" srcOrd="0" destOrd="0" parTransId="{14F700CD-95A4-412B-8CE6-09D4AC57F0A1}" sibTransId="{FC74DD0A-7992-459E-8ECA-59CB6C9A6B7A}"/>
    <dgm:cxn modelId="{9F0D5AB4-759E-44B2-A2DA-DDA0370C4F88}" srcId="{480AE19E-F262-4E8E-84F1-74D23CA403E7}" destId="{78B6753D-DCC5-4577-BF3F-F9050D0B7704}" srcOrd="0" destOrd="0" parTransId="{12099E3E-C0D4-4E55-8865-3C90AC8376D9}" sibTransId="{134B1E3F-34EC-433E-969A-F84819CBFD6B}"/>
    <dgm:cxn modelId="{BEAEEEBE-BBAF-42C9-8F3C-3CA77087AC64}" type="presOf" srcId="{FD7D647F-9D7E-4FF7-8253-16DD9CE52084}" destId="{2E6F5F3C-621E-4D5F-B2D9-844D180AF756}" srcOrd="0" destOrd="0" presId="urn:microsoft.com/office/officeart/2005/8/layout/process4"/>
    <dgm:cxn modelId="{39F759CE-F65F-4A12-B269-1D2B338112B4}" srcId="{A252B0CE-5186-464F-BFB9-AEDCC20D1F9E}" destId="{480AE19E-F262-4E8E-84F1-74D23CA403E7}" srcOrd="1" destOrd="0" parTransId="{00453FD0-7703-48E2-AC56-0F440D5A5B9B}" sibTransId="{A0FE8D63-A8F0-46F7-B522-CB9274D89F92}"/>
    <dgm:cxn modelId="{C91D34D9-14B6-4618-A91F-87DE14349D71}" type="presOf" srcId="{F7ABE4F2-D4F0-424F-8D25-B73EEB450C60}" destId="{A390AD43-F866-4D44-BCD9-B7B20E4AC226}" srcOrd="0" destOrd="1" presId="urn:microsoft.com/office/officeart/2005/8/layout/process4"/>
    <dgm:cxn modelId="{D71ED6DF-FA53-43C2-9E73-EBFFEA0D93FA}" srcId="{740CD9F6-4C95-4F25-87EA-A1302BF52C2B}" destId="{F7ABE4F2-D4F0-424F-8D25-B73EEB450C60}" srcOrd="0" destOrd="0" parTransId="{616074C7-76B1-4AEF-AC79-2B70122F1F3A}" sibTransId="{F1512D90-FE5B-4AA6-8199-1A6B4684065F}"/>
    <dgm:cxn modelId="{1EF0E8EA-E98C-40A9-9DE5-8B7700125CAD}" srcId="{FD7D647F-9D7E-4FF7-8253-16DD9CE52084}" destId="{A252B0CE-5186-464F-BFB9-AEDCC20D1F9E}" srcOrd="0" destOrd="0" parTransId="{3CA728D2-5C48-4543-8FBF-D4C4B880ADD0}" sibTransId="{5C7843CE-D5B4-4889-9318-28AA9EA949C2}"/>
    <dgm:cxn modelId="{887E3CF2-F5C7-496A-B0BE-049B9E63AF1B}" type="presOf" srcId="{78B6753D-DCC5-4577-BF3F-F9050D0B7704}" destId="{8B85C90C-852F-4FAE-A2FC-FA66BA8F03F3}" srcOrd="0" destOrd="1" presId="urn:microsoft.com/office/officeart/2005/8/layout/process4"/>
    <dgm:cxn modelId="{6A9579C6-AAD4-4568-8474-86AFEBFFCED6}" type="presParOf" srcId="{2E6F5F3C-621E-4D5F-B2D9-844D180AF756}" destId="{6270B578-AFDE-4A0A-83F4-C0A2DDD62394}" srcOrd="0" destOrd="0" presId="urn:microsoft.com/office/officeart/2005/8/layout/process4"/>
    <dgm:cxn modelId="{E716DFD4-AAE4-4D80-BDF2-5DFF19D42189}" type="presParOf" srcId="{6270B578-AFDE-4A0A-83F4-C0A2DDD62394}" destId="{36A71000-C0E2-433A-86B2-56A1C99806C5}" srcOrd="0" destOrd="0" presId="urn:microsoft.com/office/officeart/2005/8/layout/process4"/>
    <dgm:cxn modelId="{40B1824B-519F-44E8-9F49-8BC1E0FAFB73}" type="presParOf" srcId="{6270B578-AFDE-4A0A-83F4-C0A2DDD62394}" destId="{9E003CFA-0E39-47F1-8E69-93444B385925}" srcOrd="1" destOrd="0" presId="urn:microsoft.com/office/officeart/2005/8/layout/process4"/>
    <dgm:cxn modelId="{67F7FF0C-1F76-4623-A70F-C6A446C6CC58}" type="presParOf" srcId="{6270B578-AFDE-4A0A-83F4-C0A2DDD62394}" destId="{33D21B7B-0FBC-4806-93D0-E46157BDC6C0}" srcOrd="2" destOrd="0" presId="urn:microsoft.com/office/officeart/2005/8/layout/process4"/>
    <dgm:cxn modelId="{D8A314E7-9490-4B19-A521-3E2334CB1B79}" type="presParOf" srcId="{33D21B7B-0FBC-4806-93D0-E46157BDC6C0}" destId="{A390AD43-F866-4D44-BCD9-B7B20E4AC226}" srcOrd="0" destOrd="0" presId="urn:microsoft.com/office/officeart/2005/8/layout/process4"/>
    <dgm:cxn modelId="{03643859-9355-46C0-AFFF-8DAD25FBD89A}" type="presParOf" srcId="{33D21B7B-0FBC-4806-93D0-E46157BDC6C0}" destId="{8B85C90C-852F-4FAE-A2FC-FA66BA8F03F3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D5568E-9E85-4A19-8444-9DB45828D33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B957DCBB-1C4A-4EC4-AFA5-59B9542513F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Sparse Matrix Representations can be done in many ways following are two common representations:</a:t>
          </a:r>
          <a:endParaRPr lang="en-IN" dirty="0">
            <a:solidFill>
              <a:schemeClr val="bg1"/>
            </a:solidFill>
          </a:endParaRPr>
        </a:p>
      </dgm:t>
    </dgm:pt>
    <dgm:pt modelId="{3F9BF5CB-FE53-42EC-8283-18254A771825}" type="parTrans" cxnId="{D4D7EA35-D9FA-41AA-972E-DB4F919413F6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D9C9FEC8-77C5-426E-AEEA-4CFCE70C5089}" type="sibTrans" cxnId="{D4D7EA35-D9FA-41AA-972E-DB4F919413F6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EAA3817F-956B-4B6C-91CB-1721CAFC70A1}">
      <dgm:prSet/>
      <dgm:spPr/>
      <dgm:t>
        <a:bodyPr/>
        <a:lstStyle/>
        <a:p>
          <a:r>
            <a:rPr lang="en-US">
              <a:solidFill>
                <a:sysClr val="windowText" lastClr="000000"/>
              </a:solidFill>
            </a:rPr>
            <a:t>Array representation</a:t>
          </a:r>
          <a:endParaRPr lang="en-IN">
            <a:solidFill>
              <a:sysClr val="windowText" lastClr="000000"/>
            </a:solidFill>
          </a:endParaRPr>
        </a:p>
      </dgm:t>
    </dgm:pt>
    <dgm:pt modelId="{8C2C1371-9E66-4C88-9D7B-5EC7620B4045}" type="parTrans" cxnId="{639CA0C0-4955-4308-B752-A2B043FC64EB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8D34F74C-B2AF-4EBC-9AA1-8BA2C8F22E9E}" type="sibTrans" cxnId="{639CA0C0-4955-4308-B752-A2B043FC64EB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0A13E349-58E5-40F9-A19C-F4164FF87107}">
      <dgm:prSet/>
      <dgm:spPr/>
      <dgm:t>
        <a:bodyPr/>
        <a:lstStyle/>
        <a:p>
          <a:r>
            <a:rPr lang="en-US">
              <a:solidFill>
                <a:sysClr val="windowText" lastClr="000000"/>
              </a:solidFill>
            </a:rPr>
            <a:t>Linked list representation</a:t>
          </a:r>
          <a:endParaRPr lang="en-IN">
            <a:solidFill>
              <a:sysClr val="windowText" lastClr="000000"/>
            </a:solidFill>
          </a:endParaRPr>
        </a:p>
      </dgm:t>
    </dgm:pt>
    <dgm:pt modelId="{D846E884-6703-492B-A453-7A8BB87F3A36}" type="parTrans" cxnId="{9A4C9DAC-4A66-4C33-A780-8F767F927E8E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5CD8B65F-DD59-4D60-AF3E-FBC3A2609F3B}" type="sibTrans" cxnId="{9A4C9DAC-4A66-4C33-A780-8F767F927E8E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37D00AF1-4BD5-4E70-8DD4-4B32203202BA}" type="pres">
      <dgm:prSet presAssocID="{F4D5568E-9E85-4A19-8444-9DB45828D33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67DF0E-1DA6-4073-8DD5-60E0431F73C6}" type="pres">
      <dgm:prSet presAssocID="{B957DCBB-1C4A-4EC4-AFA5-59B9542513F1}" presName="hierRoot1" presStyleCnt="0">
        <dgm:presLayoutVars>
          <dgm:hierBranch val="init"/>
        </dgm:presLayoutVars>
      </dgm:prSet>
      <dgm:spPr/>
    </dgm:pt>
    <dgm:pt modelId="{DB2CDEA4-39A1-4777-93BA-449C7E788E07}" type="pres">
      <dgm:prSet presAssocID="{B957DCBB-1C4A-4EC4-AFA5-59B9542513F1}" presName="rootComposite1" presStyleCnt="0"/>
      <dgm:spPr/>
    </dgm:pt>
    <dgm:pt modelId="{80B91B1A-1EA8-4307-A828-75ADD6C9BF86}" type="pres">
      <dgm:prSet presAssocID="{B957DCBB-1C4A-4EC4-AFA5-59B9542513F1}" presName="rootText1" presStyleLbl="node0" presStyleIdx="0" presStyleCnt="1">
        <dgm:presLayoutVars>
          <dgm:chPref val="3"/>
        </dgm:presLayoutVars>
      </dgm:prSet>
      <dgm:spPr/>
    </dgm:pt>
    <dgm:pt modelId="{5EB26728-1C36-4711-9E53-36A58ABF070E}" type="pres">
      <dgm:prSet presAssocID="{B957DCBB-1C4A-4EC4-AFA5-59B9542513F1}" presName="rootConnector1" presStyleLbl="node1" presStyleIdx="0" presStyleCnt="0"/>
      <dgm:spPr/>
    </dgm:pt>
    <dgm:pt modelId="{92F454D3-719C-4896-B815-6EF72DAB9218}" type="pres">
      <dgm:prSet presAssocID="{B957DCBB-1C4A-4EC4-AFA5-59B9542513F1}" presName="hierChild2" presStyleCnt="0"/>
      <dgm:spPr/>
    </dgm:pt>
    <dgm:pt modelId="{FC9492A6-CE41-45CD-BC39-0D0E3593F325}" type="pres">
      <dgm:prSet presAssocID="{8C2C1371-9E66-4C88-9D7B-5EC7620B4045}" presName="Name37" presStyleLbl="parChTrans1D2" presStyleIdx="0" presStyleCnt="2"/>
      <dgm:spPr/>
    </dgm:pt>
    <dgm:pt modelId="{2ADE72EC-66C1-4E2E-AC07-370AB179FD09}" type="pres">
      <dgm:prSet presAssocID="{EAA3817F-956B-4B6C-91CB-1721CAFC70A1}" presName="hierRoot2" presStyleCnt="0">
        <dgm:presLayoutVars>
          <dgm:hierBranch val="init"/>
        </dgm:presLayoutVars>
      </dgm:prSet>
      <dgm:spPr/>
    </dgm:pt>
    <dgm:pt modelId="{4B3F78F7-AEC1-48FE-988D-1973D18A063B}" type="pres">
      <dgm:prSet presAssocID="{EAA3817F-956B-4B6C-91CB-1721CAFC70A1}" presName="rootComposite" presStyleCnt="0"/>
      <dgm:spPr/>
    </dgm:pt>
    <dgm:pt modelId="{A021A4B5-AFD5-4261-BAFF-5B5F7CA97AD3}" type="pres">
      <dgm:prSet presAssocID="{EAA3817F-956B-4B6C-91CB-1721CAFC70A1}" presName="rootText" presStyleLbl="node2" presStyleIdx="0" presStyleCnt="2">
        <dgm:presLayoutVars>
          <dgm:chPref val="3"/>
        </dgm:presLayoutVars>
      </dgm:prSet>
      <dgm:spPr/>
    </dgm:pt>
    <dgm:pt modelId="{1C5D46FA-800A-43BF-A92C-1AC9E3296410}" type="pres">
      <dgm:prSet presAssocID="{EAA3817F-956B-4B6C-91CB-1721CAFC70A1}" presName="rootConnector" presStyleLbl="node2" presStyleIdx="0" presStyleCnt="2"/>
      <dgm:spPr/>
    </dgm:pt>
    <dgm:pt modelId="{76E6974D-9A60-4DCC-9E11-B3ECDBEB2B15}" type="pres">
      <dgm:prSet presAssocID="{EAA3817F-956B-4B6C-91CB-1721CAFC70A1}" presName="hierChild4" presStyleCnt="0"/>
      <dgm:spPr/>
    </dgm:pt>
    <dgm:pt modelId="{A0318DF2-1D5D-4AC7-A003-E5665B5DB9A4}" type="pres">
      <dgm:prSet presAssocID="{EAA3817F-956B-4B6C-91CB-1721CAFC70A1}" presName="hierChild5" presStyleCnt="0"/>
      <dgm:spPr/>
    </dgm:pt>
    <dgm:pt modelId="{D4187A61-5D2B-48FA-A4D2-974EAF4F0FA3}" type="pres">
      <dgm:prSet presAssocID="{D846E884-6703-492B-A453-7A8BB87F3A36}" presName="Name37" presStyleLbl="parChTrans1D2" presStyleIdx="1" presStyleCnt="2"/>
      <dgm:spPr/>
    </dgm:pt>
    <dgm:pt modelId="{3C5E0AAF-5DF6-43AB-8033-2B8E6FCDD8ED}" type="pres">
      <dgm:prSet presAssocID="{0A13E349-58E5-40F9-A19C-F4164FF87107}" presName="hierRoot2" presStyleCnt="0">
        <dgm:presLayoutVars>
          <dgm:hierBranch val="init"/>
        </dgm:presLayoutVars>
      </dgm:prSet>
      <dgm:spPr/>
    </dgm:pt>
    <dgm:pt modelId="{43A78D1C-0C7C-4646-BA00-A86EB51895A2}" type="pres">
      <dgm:prSet presAssocID="{0A13E349-58E5-40F9-A19C-F4164FF87107}" presName="rootComposite" presStyleCnt="0"/>
      <dgm:spPr/>
    </dgm:pt>
    <dgm:pt modelId="{2BABFCF8-AAA1-447F-8D62-05C2859EF474}" type="pres">
      <dgm:prSet presAssocID="{0A13E349-58E5-40F9-A19C-F4164FF87107}" presName="rootText" presStyleLbl="node2" presStyleIdx="1" presStyleCnt="2">
        <dgm:presLayoutVars>
          <dgm:chPref val="3"/>
        </dgm:presLayoutVars>
      </dgm:prSet>
      <dgm:spPr/>
    </dgm:pt>
    <dgm:pt modelId="{BDC49947-5F1C-4332-83AC-E0D2C46F5D6D}" type="pres">
      <dgm:prSet presAssocID="{0A13E349-58E5-40F9-A19C-F4164FF87107}" presName="rootConnector" presStyleLbl="node2" presStyleIdx="1" presStyleCnt="2"/>
      <dgm:spPr/>
    </dgm:pt>
    <dgm:pt modelId="{55E9F03C-5CA9-48BD-81CC-5EAC1648A65D}" type="pres">
      <dgm:prSet presAssocID="{0A13E349-58E5-40F9-A19C-F4164FF87107}" presName="hierChild4" presStyleCnt="0"/>
      <dgm:spPr/>
    </dgm:pt>
    <dgm:pt modelId="{210B6E11-B87E-44FA-9DE4-E22364665A3A}" type="pres">
      <dgm:prSet presAssocID="{0A13E349-58E5-40F9-A19C-F4164FF87107}" presName="hierChild5" presStyleCnt="0"/>
      <dgm:spPr/>
    </dgm:pt>
    <dgm:pt modelId="{83E06451-421E-4392-B108-13961D0E2CE1}" type="pres">
      <dgm:prSet presAssocID="{B957DCBB-1C4A-4EC4-AFA5-59B9542513F1}" presName="hierChild3" presStyleCnt="0"/>
      <dgm:spPr/>
    </dgm:pt>
  </dgm:ptLst>
  <dgm:cxnLst>
    <dgm:cxn modelId="{4D3BBC28-6B07-4152-93ED-6C777B5BF1D0}" type="presOf" srcId="{8C2C1371-9E66-4C88-9D7B-5EC7620B4045}" destId="{FC9492A6-CE41-45CD-BC39-0D0E3593F325}" srcOrd="0" destOrd="0" presId="urn:microsoft.com/office/officeart/2005/8/layout/orgChart1"/>
    <dgm:cxn modelId="{D4D7EA35-D9FA-41AA-972E-DB4F919413F6}" srcId="{F4D5568E-9E85-4A19-8444-9DB45828D338}" destId="{B957DCBB-1C4A-4EC4-AFA5-59B9542513F1}" srcOrd="0" destOrd="0" parTransId="{3F9BF5CB-FE53-42EC-8283-18254A771825}" sibTransId="{D9C9FEC8-77C5-426E-AEEA-4CFCE70C5089}"/>
    <dgm:cxn modelId="{EEF6A570-A05B-4721-900C-21F9AC0EB5BB}" type="presOf" srcId="{F4D5568E-9E85-4A19-8444-9DB45828D338}" destId="{37D00AF1-4BD5-4E70-8DD4-4B32203202BA}" srcOrd="0" destOrd="0" presId="urn:microsoft.com/office/officeart/2005/8/layout/orgChart1"/>
    <dgm:cxn modelId="{F30B5E79-DFB4-4450-8211-AA6FBB5559A5}" type="presOf" srcId="{0A13E349-58E5-40F9-A19C-F4164FF87107}" destId="{BDC49947-5F1C-4332-83AC-E0D2C46F5D6D}" srcOrd="1" destOrd="0" presId="urn:microsoft.com/office/officeart/2005/8/layout/orgChart1"/>
    <dgm:cxn modelId="{7CAA608C-430B-4D06-887C-EB299834A1EE}" type="presOf" srcId="{0A13E349-58E5-40F9-A19C-F4164FF87107}" destId="{2BABFCF8-AAA1-447F-8D62-05C2859EF474}" srcOrd="0" destOrd="0" presId="urn:microsoft.com/office/officeart/2005/8/layout/orgChart1"/>
    <dgm:cxn modelId="{B0B3D78C-6612-4F92-8081-E862F3DD2DEC}" type="presOf" srcId="{EAA3817F-956B-4B6C-91CB-1721CAFC70A1}" destId="{1C5D46FA-800A-43BF-A92C-1AC9E3296410}" srcOrd="1" destOrd="0" presId="urn:microsoft.com/office/officeart/2005/8/layout/orgChart1"/>
    <dgm:cxn modelId="{D18DC59F-D164-40E1-B1A2-DF67E80DDD9D}" type="presOf" srcId="{B957DCBB-1C4A-4EC4-AFA5-59B9542513F1}" destId="{80B91B1A-1EA8-4307-A828-75ADD6C9BF86}" srcOrd="0" destOrd="0" presId="urn:microsoft.com/office/officeart/2005/8/layout/orgChart1"/>
    <dgm:cxn modelId="{9A4C9DAC-4A66-4C33-A780-8F767F927E8E}" srcId="{B957DCBB-1C4A-4EC4-AFA5-59B9542513F1}" destId="{0A13E349-58E5-40F9-A19C-F4164FF87107}" srcOrd="1" destOrd="0" parTransId="{D846E884-6703-492B-A453-7A8BB87F3A36}" sibTransId="{5CD8B65F-DD59-4D60-AF3E-FBC3A2609F3B}"/>
    <dgm:cxn modelId="{34A8F8B5-E2E2-49AB-BD7C-EABC01183CE2}" type="presOf" srcId="{EAA3817F-956B-4B6C-91CB-1721CAFC70A1}" destId="{A021A4B5-AFD5-4261-BAFF-5B5F7CA97AD3}" srcOrd="0" destOrd="0" presId="urn:microsoft.com/office/officeart/2005/8/layout/orgChart1"/>
    <dgm:cxn modelId="{639CA0C0-4955-4308-B752-A2B043FC64EB}" srcId="{B957DCBB-1C4A-4EC4-AFA5-59B9542513F1}" destId="{EAA3817F-956B-4B6C-91CB-1721CAFC70A1}" srcOrd="0" destOrd="0" parTransId="{8C2C1371-9E66-4C88-9D7B-5EC7620B4045}" sibTransId="{8D34F74C-B2AF-4EBC-9AA1-8BA2C8F22E9E}"/>
    <dgm:cxn modelId="{634F5CD8-0C8A-4FBC-A5FD-71A9E2B38FB5}" type="presOf" srcId="{B957DCBB-1C4A-4EC4-AFA5-59B9542513F1}" destId="{5EB26728-1C36-4711-9E53-36A58ABF070E}" srcOrd="1" destOrd="0" presId="urn:microsoft.com/office/officeart/2005/8/layout/orgChart1"/>
    <dgm:cxn modelId="{0EECF8FB-7370-4A78-BCB0-9A584FFCF42F}" type="presOf" srcId="{D846E884-6703-492B-A453-7A8BB87F3A36}" destId="{D4187A61-5D2B-48FA-A4D2-974EAF4F0FA3}" srcOrd="0" destOrd="0" presId="urn:microsoft.com/office/officeart/2005/8/layout/orgChart1"/>
    <dgm:cxn modelId="{764E84D8-E0BF-49A7-822C-1C981C1A70C8}" type="presParOf" srcId="{37D00AF1-4BD5-4E70-8DD4-4B32203202BA}" destId="{2767DF0E-1DA6-4073-8DD5-60E0431F73C6}" srcOrd="0" destOrd="0" presId="urn:microsoft.com/office/officeart/2005/8/layout/orgChart1"/>
    <dgm:cxn modelId="{5B187874-FBDB-4374-94A1-BD5EC15FA90C}" type="presParOf" srcId="{2767DF0E-1DA6-4073-8DD5-60E0431F73C6}" destId="{DB2CDEA4-39A1-4777-93BA-449C7E788E07}" srcOrd="0" destOrd="0" presId="urn:microsoft.com/office/officeart/2005/8/layout/orgChart1"/>
    <dgm:cxn modelId="{A674EE40-93CF-4215-A3B3-F5DD570E03CB}" type="presParOf" srcId="{DB2CDEA4-39A1-4777-93BA-449C7E788E07}" destId="{80B91B1A-1EA8-4307-A828-75ADD6C9BF86}" srcOrd="0" destOrd="0" presId="urn:microsoft.com/office/officeart/2005/8/layout/orgChart1"/>
    <dgm:cxn modelId="{1CB3B2E7-94C2-49B7-9CB2-7CEAA283D3B7}" type="presParOf" srcId="{DB2CDEA4-39A1-4777-93BA-449C7E788E07}" destId="{5EB26728-1C36-4711-9E53-36A58ABF070E}" srcOrd="1" destOrd="0" presId="urn:microsoft.com/office/officeart/2005/8/layout/orgChart1"/>
    <dgm:cxn modelId="{8489619A-D9F3-4177-80CC-678B427C0E56}" type="presParOf" srcId="{2767DF0E-1DA6-4073-8DD5-60E0431F73C6}" destId="{92F454D3-719C-4896-B815-6EF72DAB9218}" srcOrd="1" destOrd="0" presId="urn:microsoft.com/office/officeart/2005/8/layout/orgChart1"/>
    <dgm:cxn modelId="{1E149BA3-955A-4C50-9840-D18337ADA93E}" type="presParOf" srcId="{92F454D3-719C-4896-B815-6EF72DAB9218}" destId="{FC9492A6-CE41-45CD-BC39-0D0E3593F325}" srcOrd="0" destOrd="0" presId="urn:microsoft.com/office/officeart/2005/8/layout/orgChart1"/>
    <dgm:cxn modelId="{B03ED439-FACA-4FAE-9578-37D6601FF7BC}" type="presParOf" srcId="{92F454D3-719C-4896-B815-6EF72DAB9218}" destId="{2ADE72EC-66C1-4E2E-AC07-370AB179FD09}" srcOrd="1" destOrd="0" presId="urn:microsoft.com/office/officeart/2005/8/layout/orgChart1"/>
    <dgm:cxn modelId="{ED995660-3914-4772-860F-9D26CFD276F7}" type="presParOf" srcId="{2ADE72EC-66C1-4E2E-AC07-370AB179FD09}" destId="{4B3F78F7-AEC1-48FE-988D-1973D18A063B}" srcOrd="0" destOrd="0" presId="urn:microsoft.com/office/officeart/2005/8/layout/orgChart1"/>
    <dgm:cxn modelId="{F91E4AA9-F6D4-45C5-8425-01CC27ABAE33}" type="presParOf" srcId="{4B3F78F7-AEC1-48FE-988D-1973D18A063B}" destId="{A021A4B5-AFD5-4261-BAFF-5B5F7CA97AD3}" srcOrd="0" destOrd="0" presId="urn:microsoft.com/office/officeart/2005/8/layout/orgChart1"/>
    <dgm:cxn modelId="{B06174C1-5A53-4BB6-88A6-0942EF5861F2}" type="presParOf" srcId="{4B3F78F7-AEC1-48FE-988D-1973D18A063B}" destId="{1C5D46FA-800A-43BF-A92C-1AC9E3296410}" srcOrd="1" destOrd="0" presId="urn:microsoft.com/office/officeart/2005/8/layout/orgChart1"/>
    <dgm:cxn modelId="{E1A6ACBD-2740-4517-A2E3-FC465978C972}" type="presParOf" srcId="{2ADE72EC-66C1-4E2E-AC07-370AB179FD09}" destId="{76E6974D-9A60-4DCC-9E11-B3ECDBEB2B15}" srcOrd="1" destOrd="0" presId="urn:microsoft.com/office/officeart/2005/8/layout/orgChart1"/>
    <dgm:cxn modelId="{1DF7F2CF-3331-4822-B52E-D1BC52631CE2}" type="presParOf" srcId="{2ADE72EC-66C1-4E2E-AC07-370AB179FD09}" destId="{A0318DF2-1D5D-4AC7-A003-E5665B5DB9A4}" srcOrd="2" destOrd="0" presId="urn:microsoft.com/office/officeart/2005/8/layout/orgChart1"/>
    <dgm:cxn modelId="{9A06573D-6394-4878-8501-72F67ECDAD55}" type="presParOf" srcId="{92F454D3-719C-4896-B815-6EF72DAB9218}" destId="{D4187A61-5D2B-48FA-A4D2-974EAF4F0FA3}" srcOrd="2" destOrd="0" presId="urn:microsoft.com/office/officeart/2005/8/layout/orgChart1"/>
    <dgm:cxn modelId="{CC8C50CC-A0CD-464F-AF9D-70406DDFBB4E}" type="presParOf" srcId="{92F454D3-719C-4896-B815-6EF72DAB9218}" destId="{3C5E0AAF-5DF6-43AB-8033-2B8E6FCDD8ED}" srcOrd="3" destOrd="0" presId="urn:microsoft.com/office/officeart/2005/8/layout/orgChart1"/>
    <dgm:cxn modelId="{6AEEC9AD-0EBD-4119-9153-9328484FFE21}" type="presParOf" srcId="{3C5E0AAF-5DF6-43AB-8033-2B8E6FCDD8ED}" destId="{43A78D1C-0C7C-4646-BA00-A86EB51895A2}" srcOrd="0" destOrd="0" presId="urn:microsoft.com/office/officeart/2005/8/layout/orgChart1"/>
    <dgm:cxn modelId="{F8CFF7AB-275E-45FA-88DA-EC33679BBB05}" type="presParOf" srcId="{43A78D1C-0C7C-4646-BA00-A86EB51895A2}" destId="{2BABFCF8-AAA1-447F-8D62-05C2859EF474}" srcOrd="0" destOrd="0" presId="urn:microsoft.com/office/officeart/2005/8/layout/orgChart1"/>
    <dgm:cxn modelId="{E1B38B40-E3F7-470D-87E2-37D04F0F4E42}" type="presParOf" srcId="{43A78D1C-0C7C-4646-BA00-A86EB51895A2}" destId="{BDC49947-5F1C-4332-83AC-E0D2C46F5D6D}" srcOrd="1" destOrd="0" presId="urn:microsoft.com/office/officeart/2005/8/layout/orgChart1"/>
    <dgm:cxn modelId="{A2E2F6F0-3C42-46CF-A804-A7EF245D1878}" type="presParOf" srcId="{3C5E0AAF-5DF6-43AB-8033-2B8E6FCDD8ED}" destId="{55E9F03C-5CA9-48BD-81CC-5EAC1648A65D}" srcOrd="1" destOrd="0" presId="urn:microsoft.com/office/officeart/2005/8/layout/orgChart1"/>
    <dgm:cxn modelId="{8C736BDB-C7AE-4522-9841-475EB80DBC47}" type="presParOf" srcId="{3C5E0AAF-5DF6-43AB-8033-2B8E6FCDD8ED}" destId="{210B6E11-B87E-44FA-9DE4-E22364665A3A}" srcOrd="2" destOrd="0" presId="urn:microsoft.com/office/officeart/2005/8/layout/orgChart1"/>
    <dgm:cxn modelId="{CBF5A1D4-D263-47D1-B496-42BC2D2BF5F4}" type="presParOf" srcId="{2767DF0E-1DA6-4073-8DD5-60E0431F73C6}" destId="{83E06451-421E-4392-B108-13961D0E2C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 custT="1"/>
      <dgm:spPr/>
      <dgm:t>
        <a:bodyPr/>
        <a:lstStyle/>
        <a:p>
          <a:r>
            <a:rPr lang="en-US" sz="3600" b="0" dirty="0"/>
            <a:t>Explain the process of deriving index formula for 1-D, 2-D, and multi-D arrays in both row-major and column-major order</a:t>
          </a:r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A3B4F848-7886-4B10-8E34-39E0B844A474}">
      <dgm:prSet custT="1"/>
      <dgm:spPr/>
      <dgm:t>
        <a:bodyPr/>
        <a:lstStyle/>
        <a:p>
          <a:pPr>
            <a:tabLst>
              <a:tab pos="5994400" algn="l"/>
            </a:tabLst>
          </a:pPr>
          <a:r>
            <a:rPr lang="en-IN" sz="3600" b="0" dirty="0">
              <a:solidFill>
                <a:prstClr val="white"/>
              </a:solidFill>
              <a:latin typeface="Aptos"/>
              <a:ea typeface="+mn-ea"/>
              <a:cs typeface="+mn-cs"/>
            </a:rPr>
            <a:t>Apply the formula to calculate the memory address of given elements in 1D, 2D and 3D arrays under different storage orders</a:t>
          </a:r>
          <a:endParaRPr lang="en-US" sz="3600" b="0" dirty="0"/>
        </a:p>
      </dgm:t>
    </dgm:pt>
    <dgm:pt modelId="{421929F8-4756-4702-AAD7-7A5185D82904}" type="parTrans" cxnId="{10F4C3C1-D8D4-465A-A58C-B8F418AC919B}">
      <dgm:prSet/>
      <dgm:spPr/>
      <dgm:t>
        <a:bodyPr/>
        <a:lstStyle/>
        <a:p>
          <a:endParaRPr lang="en-US"/>
        </a:p>
      </dgm:t>
    </dgm:pt>
    <dgm:pt modelId="{3DE2F17F-758E-4FA7-AB6B-444F38F1FFC4}" type="sibTrans" cxnId="{10F4C3C1-D8D4-465A-A58C-B8F418AC919B}">
      <dgm:prSet/>
      <dgm:spPr/>
      <dgm:t>
        <a:bodyPr/>
        <a:lstStyle/>
        <a:p>
          <a:endParaRPr lang="en-US"/>
        </a:p>
      </dgm:t>
    </dgm:pt>
    <dgm:pt modelId="{BCA40D55-9F97-4CA4-8859-68C842EAE88F}" type="pres">
      <dgm:prSet presAssocID="{B7ED251F-A7A3-4D25-B004-4241BE03EDC3}" presName="Name0" presStyleCnt="0">
        <dgm:presLayoutVars>
          <dgm:dir/>
          <dgm:animLvl val="lvl"/>
          <dgm:resizeHandles val="exact"/>
        </dgm:presLayoutVars>
      </dgm:prSet>
      <dgm:spPr/>
    </dgm:pt>
    <dgm:pt modelId="{3450E454-19DE-4E8A-ADE0-3AFF41C6C69B}" type="pres">
      <dgm:prSet presAssocID="{A3B4F848-7886-4B10-8E34-39E0B844A474}" presName="boxAndChildren" presStyleCnt="0"/>
      <dgm:spPr/>
    </dgm:pt>
    <dgm:pt modelId="{9F756ADD-FC73-43E2-8907-B49F92DEF8EA}" type="pres">
      <dgm:prSet presAssocID="{A3B4F848-7886-4B10-8E34-39E0B844A474}" presName="parentTextBox" presStyleLbl="node1" presStyleIdx="0" presStyleCnt="2"/>
      <dgm:spPr/>
    </dgm:pt>
    <dgm:pt modelId="{33B2812D-626E-40CB-8956-89B965634A15}" type="pres">
      <dgm:prSet presAssocID="{0715BA3E-6351-4C71-A2A0-855403651045}" presName="sp" presStyleCnt="0"/>
      <dgm:spPr/>
    </dgm:pt>
    <dgm:pt modelId="{14438BF2-0C50-4C1B-A99E-B1909E184016}" type="pres">
      <dgm:prSet presAssocID="{DFBD6BAB-0140-48B9-9073-E08FDCB01885}" presName="arrowAndChildren" presStyleCnt="0"/>
      <dgm:spPr/>
    </dgm:pt>
    <dgm:pt modelId="{0E541A4F-E68B-477F-BCA6-83AC868DBBCC}" type="pres">
      <dgm:prSet presAssocID="{DFBD6BAB-0140-48B9-9073-E08FDCB01885}" presName="parentTextArrow" presStyleLbl="node1" presStyleIdx="1" presStyleCnt="2" custLinFactNeighborX="3737" custLinFactNeighborY="251"/>
      <dgm:spPr/>
    </dgm:pt>
  </dgm:ptLst>
  <dgm:cxnLst>
    <dgm:cxn modelId="{69F988A5-C88A-400D-9852-9EC47893A15C}" type="presOf" srcId="{A3B4F848-7886-4B10-8E34-39E0B844A474}" destId="{9F756ADD-FC73-43E2-8907-B49F92DEF8EA}" srcOrd="0" destOrd="0" presId="urn:microsoft.com/office/officeart/2005/8/layout/process4"/>
    <dgm:cxn modelId="{A14FC7AC-96A7-4051-B6F7-4E1DD1125A2E}" type="presOf" srcId="{DFBD6BAB-0140-48B9-9073-E08FDCB01885}" destId="{0E541A4F-E68B-477F-BCA6-83AC868DBBCC}" srcOrd="0" destOrd="0" presId="urn:microsoft.com/office/officeart/2005/8/layout/process4"/>
    <dgm:cxn modelId="{10F4C3C1-D8D4-465A-A58C-B8F418AC919B}" srcId="{B7ED251F-A7A3-4D25-B004-4241BE03EDC3}" destId="{A3B4F848-7886-4B10-8E34-39E0B844A474}" srcOrd="1" destOrd="0" parTransId="{421929F8-4756-4702-AAD7-7A5185D82904}" sibTransId="{3DE2F17F-758E-4FA7-AB6B-444F38F1FFC4}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BE6D69F1-F909-4992-A5BF-73AE23D01340}" type="presOf" srcId="{B7ED251F-A7A3-4D25-B004-4241BE03EDC3}" destId="{BCA40D55-9F97-4CA4-8859-68C842EAE88F}" srcOrd="0" destOrd="0" presId="urn:microsoft.com/office/officeart/2005/8/layout/process4"/>
    <dgm:cxn modelId="{7950397E-3C1E-4B8E-8DAC-E93F64248EFA}" type="presParOf" srcId="{BCA40D55-9F97-4CA4-8859-68C842EAE88F}" destId="{3450E454-19DE-4E8A-ADE0-3AFF41C6C69B}" srcOrd="0" destOrd="0" presId="urn:microsoft.com/office/officeart/2005/8/layout/process4"/>
    <dgm:cxn modelId="{90E9A7F7-DF4E-4F6A-9760-1233922CD137}" type="presParOf" srcId="{3450E454-19DE-4E8A-ADE0-3AFF41C6C69B}" destId="{9F756ADD-FC73-43E2-8907-B49F92DEF8EA}" srcOrd="0" destOrd="0" presId="urn:microsoft.com/office/officeart/2005/8/layout/process4"/>
    <dgm:cxn modelId="{1EAE5E73-D912-4D41-9298-ED8D50B26A70}" type="presParOf" srcId="{BCA40D55-9F97-4CA4-8859-68C842EAE88F}" destId="{33B2812D-626E-40CB-8956-89B965634A15}" srcOrd="1" destOrd="0" presId="urn:microsoft.com/office/officeart/2005/8/layout/process4"/>
    <dgm:cxn modelId="{5C2BB63B-2B36-4FAD-8B8B-527EC9BC664E}" type="presParOf" srcId="{BCA40D55-9F97-4CA4-8859-68C842EAE88F}" destId="{14438BF2-0C50-4C1B-A99E-B1909E184016}" srcOrd="2" destOrd="0" presId="urn:microsoft.com/office/officeart/2005/8/layout/process4"/>
    <dgm:cxn modelId="{7B96C8D1-A7F8-4346-BB85-B3A5C0B9452A}" type="presParOf" srcId="{14438BF2-0C50-4C1B-A99E-B1909E184016}" destId="{0E541A4F-E68B-477F-BCA6-83AC868DBBC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56ADD-FC73-43E2-8907-B49F92DEF8EA}">
      <dsp:nvSpPr>
        <dsp:cNvPr id="0" name=""/>
        <dsp:cNvSpPr/>
      </dsp:nvSpPr>
      <dsp:spPr>
        <a:xfrm>
          <a:off x="0" y="2226751"/>
          <a:ext cx="10927829" cy="14609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5994400" algn="l"/>
            </a:tabLst>
          </a:pPr>
          <a:r>
            <a:rPr lang="en-US" sz="3600" b="1" kern="1200" dirty="0"/>
            <a:t>Explain and implement sparse matrix representations using arrays and linked lists</a:t>
          </a:r>
          <a:endParaRPr lang="en-US" sz="1800" kern="1200" dirty="0"/>
        </a:p>
      </dsp:txBody>
      <dsp:txXfrm>
        <a:off x="0" y="2226751"/>
        <a:ext cx="10927829" cy="1460989"/>
      </dsp:txXfrm>
    </dsp:sp>
    <dsp:sp modelId="{0E541A4F-E68B-477F-BCA6-83AC868DBBCC}">
      <dsp:nvSpPr>
        <dsp:cNvPr id="0" name=""/>
        <dsp:cNvSpPr/>
      </dsp:nvSpPr>
      <dsp:spPr>
        <a:xfrm rot="10800000">
          <a:off x="0" y="1663"/>
          <a:ext cx="10927829" cy="2247002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Identify real-world applications where arrays are used efficiently</a:t>
          </a:r>
          <a:endParaRPr lang="en-US" sz="3600" kern="1200" dirty="0"/>
        </a:p>
      </dsp:txBody>
      <dsp:txXfrm rot="10800000">
        <a:off x="0" y="1663"/>
        <a:ext cx="10927829" cy="1460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4EFCE-C5BB-4AB3-A155-B449BE7649E1}">
      <dsp:nvSpPr>
        <dsp:cNvPr id="0" name=""/>
        <dsp:cNvSpPr/>
      </dsp:nvSpPr>
      <dsp:spPr>
        <a:xfrm>
          <a:off x="3953" y="357309"/>
          <a:ext cx="2377306" cy="8697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Storing and accessing data</a:t>
          </a:r>
          <a:endParaRPr lang="en-IN" sz="2400" kern="1200" dirty="0"/>
        </a:p>
      </dsp:txBody>
      <dsp:txXfrm>
        <a:off x="3953" y="357309"/>
        <a:ext cx="2377306" cy="869759"/>
      </dsp:txXfrm>
    </dsp:sp>
    <dsp:sp modelId="{07B24778-FBC2-4AB4-9B52-10EFDB15DD0F}">
      <dsp:nvSpPr>
        <dsp:cNvPr id="0" name=""/>
        <dsp:cNvSpPr/>
      </dsp:nvSpPr>
      <dsp:spPr>
        <a:xfrm>
          <a:off x="3953" y="1227068"/>
          <a:ext cx="2377306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Arrays are used to store and retrieve data in a specific order. </a:t>
          </a:r>
          <a:endParaRPr lang="en-IN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For example, an array can be used to store the scores of a group of students, or the temperatures recorded by a weather station.</a:t>
          </a:r>
          <a:endParaRPr lang="en-IN" sz="1600" b="1" kern="1200" dirty="0"/>
        </a:p>
      </dsp:txBody>
      <dsp:txXfrm>
        <a:off x="3953" y="1227068"/>
        <a:ext cx="2377306" cy="2766960"/>
      </dsp:txXfrm>
    </dsp:sp>
    <dsp:sp modelId="{52107090-06A8-4498-B118-34D40F28BA6F}">
      <dsp:nvSpPr>
        <dsp:cNvPr id="0" name=""/>
        <dsp:cNvSpPr/>
      </dsp:nvSpPr>
      <dsp:spPr>
        <a:xfrm>
          <a:off x="2714082" y="357309"/>
          <a:ext cx="2377306" cy="8697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Sorting</a:t>
          </a:r>
          <a:endParaRPr lang="en-IN" sz="2400" kern="1200"/>
        </a:p>
      </dsp:txBody>
      <dsp:txXfrm>
        <a:off x="2714082" y="357309"/>
        <a:ext cx="2377306" cy="869759"/>
      </dsp:txXfrm>
    </dsp:sp>
    <dsp:sp modelId="{65BC32F6-2922-4192-8CD5-4B2CAB353ABA}">
      <dsp:nvSpPr>
        <dsp:cNvPr id="0" name=""/>
        <dsp:cNvSpPr/>
      </dsp:nvSpPr>
      <dsp:spPr>
        <a:xfrm>
          <a:off x="2714082" y="1227068"/>
          <a:ext cx="2377306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Arrays can be used to sort data in ascending or descending order. </a:t>
          </a:r>
          <a:endParaRPr lang="en-IN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Sorting algorithms such as bubble sort, merge sort, and quicksort rely heavily on arrays.</a:t>
          </a:r>
          <a:endParaRPr lang="en-IN" sz="1600" b="1" kern="1200" dirty="0"/>
        </a:p>
      </dsp:txBody>
      <dsp:txXfrm>
        <a:off x="2714082" y="1227068"/>
        <a:ext cx="2377306" cy="2766960"/>
      </dsp:txXfrm>
    </dsp:sp>
    <dsp:sp modelId="{6473F443-CAB4-4F12-AF98-D172A0779F8B}">
      <dsp:nvSpPr>
        <dsp:cNvPr id="0" name=""/>
        <dsp:cNvSpPr/>
      </dsp:nvSpPr>
      <dsp:spPr>
        <a:xfrm>
          <a:off x="5424211" y="357309"/>
          <a:ext cx="2377306" cy="8697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Searching</a:t>
          </a:r>
          <a:endParaRPr lang="en-IN" sz="2400" kern="1200"/>
        </a:p>
      </dsp:txBody>
      <dsp:txXfrm>
        <a:off x="5424211" y="357309"/>
        <a:ext cx="2377306" cy="869759"/>
      </dsp:txXfrm>
    </dsp:sp>
    <dsp:sp modelId="{BEEA8E06-3474-4616-B145-0F92814EED0E}">
      <dsp:nvSpPr>
        <dsp:cNvPr id="0" name=""/>
        <dsp:cNvSpPr/>
      </dsp:nvSpPr>
      <dsp:spPr>
        <a:xfrm>
          <a:off x="5424211" y="1227068"/>
          <a:ext cx="2377306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Arrays can be searched for specific elements using algorithms such as linear search and binary search.</a:t>
          </a:r>
          <a:endParaRPr lang="en-IN" sz="1600" b="1" kern="1200"/>
        </a:p>
      </dsp:txBody>
      <dsp:txXfrm>
        <a:off x="5424211" y="1227068"/>
        <a:ext cx="2377306" cy="2766960"/>
      </dsp:txXfrm>
    </dsp:sp>
    <dsp:sp modelId="{70504AE4-D517-460E-9D2E-604016369ECB}">
      <dsp:nvSpPr>
        <dsp:cNvPr id="0" name=""/>
        <dsp:cNvSpPr/>
      </dsp:nvSpPr>
      <dsp:spPr>
        <a:xfrm>
          <a:off x="8134340" y="357309"/>
          <a:ext cx="2377306" cy="8697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Matrices</a:t>
          </a:r>
          <a:endParaRPr lang="en-IN" sz="2400" kern="1200"/>
        </a:p>
      </dsp:txBody>
      <dsp:txXfrm>
        <a:off x="8134340" y="357309"/>
        <a:ext cx="2377306" cy="869759"/>
      </dsp:txXfrm>
    </dsp:sp>
    <dsp:sp modelId="{C9EA68AA-4AF8-4C03-B1C0-6DBCFD5C62DB}">
      <dsp:nvSpPr>
        <dsp:cNvPr id="0" name=""/>
        <dsp:cNvSpPr/>
      </dsp:nvSpPr>
      <dsp:spPr>
        <a:xfrm>
          <a:off x="8134340" y="1227068"/>
          <a:ext cx="2377306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Arrays are used to represent matrices in mathematical computations such as matrix multiplication, linear algebra, and image processing.</a:t>
          </a:r>
          <a:endParaRPr lang="en-IN" sz="1600" b="1" kern="1200"/>
        </a:p>
      </dsp:txBody>
      <dsp:txXfrm>
        <a:off x="8134340" y="1227068"/>
        <a:ext cx="2377306" cy="2766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4C1E8-BCA0-4363-BF8F-624BC1F432F0}">
      <dsp:nvSpPr>
        <dsp:cNvPr id="0" name=""/>
        <dsp:cNvSpPr/>
      </dsp:nvSpPr>
      <dsp:spPr>
        <a:xfrm>
          <a:off x="3953" y="347335"/>
          <a:ext cx="2377306" cy="94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Stacks and queues</a:t>
          </a:r>
          <a:endParaRPr lang="en-IN" sz="2600" kern="1200" dirty="0"/>
        </a:p>
      </dsp:txBody>
      <dsp:txXfrm>
        <a:off x="3953" y="347335"/>
        <a:ext cx="2377306" cy="944606"/>
      </dsp:txXfrm>
    </dsp:sp>
    <dsp:sp modelId="{4A40C84B-66CD-49FA-B05D-C19E27451E64}">
      <dsp:nvSpPr>
        <dsp:cNvPr id="0" name=""/>
        <dsp:cNvSpPr/>
      </dsp:nvSpPr>
      <dsp:spPr>
        <a:xfrm>
          <a:off x="3953" y="1291942"/>
          <a:ext cx="2377306" cy="2712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Arrays are used as the underlying data structure for implementing stacks and queues, which are</a:t>
          </a:r>
          <a:endParaRPr lang="en-IN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commonly used in algorithms and data structures.</a:t>
          </a:r>
          <a:endParaRPr lang="en-IN" sz="1600" b="1" kern="1200" dirty="0"/>
        </a:p>
      </dsp:txBody>
      <dsp:txXfrm>
        <a:off x="3953" y="1291942"/>
        <a:ext cx="2377306" cy="2712060"/>
      </dsp:txXfrm>
    </dsp:sp>
    <dsp:sp modelId="{74A544E9-625B-4CDB-9CA1-2C6AFC17B638}">
      <dsp:nvSpPr>
        <dsp:cNvPr id="0" name=""/>
        <dsp:cNvSpPr/>
      </dsp:nvSpPr>
      <dsp:spPr>
        <a:xfrm>
          <a:off x="2714082" y="347335"/>
          <a:ext cx="2377306" cy="94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Graphs</a:t>
          </a:r>
          <a:endParaRPr lang="en-IN" sz="2600" kern="1200" dirty="0"/>
        </a:p>
      </dsp:txBody>
      <dsp:txXfrm>
        <a:off x="2714082" y="347335"/>
        <a:ext cx="2377306" cy="944606"/>
      </dsp:txXfrm>
    </dsp:sp>
    <dsp:sp modelId="{80076042-469F-41E3-B15C-E5472FAA2758}">
      <dsp:nvSpPr>
        <dsp:cNvPr id="0" name=""/>
        <dsp:cNvSpPr/>
      </dsp:nvSpPr>
      <dsp:spPr>
        <a:xfrm>
          <a:off x="2714082" y="1291942"/>
          <a:ext cx="2377306" cy="2712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Arrays can be used to represent graphs in computer science. </a:t>
          </a:r>
          <a:endParaRPr lang="en-IN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Each element in the array represents a node in the graph, and the relationships between the nodes are represented by the values stored in the array.</a:t>
          </a:r>
          <a:endParaRPr lang="en-IN" sz="1600" b="1" kern="1200" dirty="0"/>
        </a:p>
      </dsp:txBody>
      <dsp:txXfrm>
        <a:off x="2714082" y="1291942"/>
        <a:ext cx="2377306" cy="2712060"/>
      </dsp:txXfrm>
    </dsp:sp>
    <dsp:sp modelId="{D7DF5CFB-A33C-44AD-817D-FC62DAA901F0}">
      <dsp:nvSpPr>
        <dsp:cNvPr id="0" name=""/>
        <dsp:cNvSpPr/>
      </dsp:nvSpPr>
      <dsp:spPr>
        <a:xfrm>
          <a:off x="5424211" y="347335"/>
          <a:ext cx="2377306" cy="94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Dynamic programming</a:t>
          </a:r>
        </a:p>
      </dsp:txBody>
      <dsp:txXfrm>
        <a:off x="5424211" y="347335"/>
        <a:ext cx="2377306" cy="944606"/>
      </dsp:txXfrm>
    </dsp:sp>
    <dsp:sp modelId="{AA3A1D65-49FE-4E10-997A-648EAF213DE0}">
      <dsp:nvSpPr>
        <dsp:cNvPr id="0" name=""/>
        <dsp:cNvSpPr/>
      </dsp:nvSpPr>
      <dsp:spPr>
        <a:xfrm>
          <a:off x="5424211" y="1291942"/>
          <a:ext cx="2377306" cy="2712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/>
            <a:t>Dynamic programming algorithms </a:t>
          </a:r>
          <a:r>
            <a:rPr lang="en-US" sz="1600" b="1" kern="1200" dirty="0"/>
            <a:t>often use arrays to store intermediate results of subproblems to solve a larger problem.</a:t>
          </a:r>
          <a:endParaRPr lang="en-IN" sz="1600" b="1" kern="1200" dirty="0"/>
        </a:p>
      </dsp:txBody>
      <dsp:txXfrm>
        <a:off x="5424211" y="1291942"/>
        <a:ext cx="2377306" cy="2712060"/>
      </dsp:txXfrm>
    </dsp:sp>
    <dsp:sp modelId="{4BA33FAB-CC06-46FB-B721-2024FB81FD25}">
      <dsp:nvSpPr>
        <dsp:cNvPr id="0" name=""/>
        <dsp:cNvSpPr/>
      </dsp:nvSpPr>
      <dsp:spPr>
        <a:xfrm>
          <a:off x="8134340" y="347335"/>
          <a:ext cx="2377306" cy="94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Image processing</a:t>
          </a:r>
          <a:endParaRPr lang="en-IN" sz="2600" kern="1200" dirty="0"/>
        </a:p>
      </dsp:txBody>
      <dsp:txXfrm>
        <a:off x="8134340" y="347335"/>
        <a:ext cx="2377306" cy="944606"/>
      </dsp:txXfrm>
    </dsp:sp>
    <dsp:sp modelId="{C3892514-4B42-4B9B-BD21-17FE066564C3}">
      <dsp:nvSpPr>
        <dsp:cNvPr id="0" name=""/>
        <dsp:cNvSpPr/>
      </dsp:nvSpPr>
      <dsp:spPr>
        <a:xfrm>
          <a:off x="8134340" y="1291942"/>
          <a:ext cx="2377306" cy="2712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Arrays are commonly used to store the pixel values of an image. </a:t>
          </a:r>
          <a:endParaRPr lang="en-IN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For example, a two-dimensional array can be used to store the RGB values of an image.</a:t>
          </a:r>
          <a:endParaRPr lang="en-IN" sz="1600" b="1" kern="1200" dirty="0"/>
        </a:p>
      </dsp:txBody>
      <dsp:txXfrm>
        <a:off x="8134340" y="1291942"/>
        <a:ext cx="2377306" cy="27120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0E3B1-9F83-4615-9D01-530A87C22F42}">
      <dsp:nvSpPr>
        <dsp:cNvPr id="0" name=""/>
        <dsp:cNvSpPr/>
      </dsp:nvSpPr>
      <dsp:spPr>
        <a:xfrm>
          <a:off x="0" y="0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D43E8-4D6B-46B8-B150-968E39822F64}">
      <dsp:nvSpPr>
        <dsp:cNvPr id="0" name=""/>
        <dsp:cNvSpPr/>
      </dsp:nvSpPr>
      <dsp:spPr>
        <a:xfrm>
          <a:off x="0" y="0"/>
          <a:ext cx="5181600" cy="2085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 matrix is a two-dimensional data object made of n rows and m columns, therefore having total </a:t>
          </a:r>
          <a:r>
            <a:rPr lang="en-US" sz="3000" i="1" kern="1200" dirty="0" err="1"/>
            <a:t>mxn</a:t>
          </a:r>
          <a:r>
            <a:rPr lang="en-US" sz="3000" i="1" kern="1200" dirty="0"/>
            <a:t> </a:t>
          </a:r>
          <a:r>
            <a:rPr lang="en-US" sz="3000" kern="1200" dirty="0"/>
            <a:t>values.</a:t>
          </a:r>
          <a:endParaRPr lang="en-IN" sz="3000" kern="1200" dirty="0"/>
        </a:p>
      </dsp:txBody>
      <dsp:txXfrm>
        <a:off x="0" y="0"/>
        <a:ext cx="5181600" cy="2085975"/>
      </dsp:txXfrm>
    </dsp:sp>
    <dsp:sp modelId="{79E0A931-24E4-4337-8096-5A0A35D702D8}">
      <dsp:nvSpPr>
        <dsp:cNvPr id="0" name=""/>
        <dsp:cNvSpPr/>
      </dsp:nvSpPr>
      <dsp:spPr>
        <a:xfrm>
          <a:off x="0" y="2085975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E25DD-FCDD-46C3-9439-E13819FA06BC}">
      <dsp:nvSpPr>
        <dsp:cNvPr id="0" name=""/>
        <dsp:cNvSpPr/>
      </dsp:nvSpPr>
      <dsp:spPr>
        <a:xfrm>
          <a:off x="0" y="2085975"/>
          <a:ext cx="5181600" cy="2085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If most of the elements of the matrix have 0 value, then it is called a sparse matrix.</a:t>
          </a:r>
          <a:endParaRPr lang="en-IN" sz="3000" kern="1200"/>
        </a:p>
      </dsp:txBody>
      <dsp:txXfrm>
        <a:off x="0" y="2085975"/>
        <a:ext cx="5181600" cy="20859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03CFA-0E39-47F1-8E69-93444B385925}">
      <dsp:nvSpPr>
        <dsp:cNvPr id="0" name=""/>
        <dsp:cNvSpPr/>
      </dsp:nvSpPr>
      <dsp:spPr>
        <a:xfrm>
          <a:off x="0" y="0"/>
          <a:ext cx="5181600" cy="435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Why?</a:t>
          </a:r>
          <a:endParaRPr lang="en-IN" sz="6500" kern="1200"/>
        </a:p>
      </dsp:txBody>
      <dsp:txXfrm>
        <a:off x="0" y="0"/>
        <a:ext cx="5181600" cy="2349722"/>
      </dsp:txXfrm>
    </dsp:sp>
    <dsp:sp modelId="{A390AD43-F866-4D44-BCD9-B7B20E4AC226}">
      <dsp:nvSpPr>
        <dsp:cNvPr id="0" name=""/>
        <dsp:cNvSpPr/>
      </dsp:nvSpPr>
      <dsp:spPr>
        <a:xfrm>
          <a:off x="0" y="2262695"/>
          <a:ext cx="2590800" cy="20016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Storage</a:t>
          </a:r>
          <a:endParaRPr lang="en-IN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There are lesser non-zero elements than zeros and thus, lesser memory can be used to store only those elements.</a:t>
          </a:r>
          <a:endParaRPr lang="en-IN" sz="1700" kern="1200"/>
        </a:p>
      </dsp:txBody>
      <dsp:txXfrm>
        <a:off x="0" y="2262695"/>
        <a:ext cx="2590800" cy="2001615"/>
      </dsp:txXfrm>
    </dsp:sp>
    <dsp:sp modelId="{8B85C90C-852F-4FAE-A2FC-FA66BA8F03F3}">
      <dsp:nvSpPr>
        <dsp:cNvPr id="0" name=""/>
        <dsp:cNvSpPr/>
      </dsp:nvSpPr>
      <dsp:spPr>
        <a:xfrm>
          <a:off x="2590800" y="2262695"/>
          <a:ext cx="2590800" cy="20016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Computing time</a:t>
          </a:r>
          <a:endParaRPr lang="en-IN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Computing time can be saved by logically designing a data structure traversing only non-zero elements.</a:t>
          </a:r>
          <a:endParaRPr lang="en-IN" sz="1700" kern="1200"/>
        </a:p>
      </dsp:txBody>
      <dsp:txXfrm>
        <a:off x="2590800" y="2262695"/>
        <a:ext cx="2590800" cy="20016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87A61-5D2B-48FA-A4D2-974EAF4F0FA3}">
      <dsp:nvSpPr>
        <dsp:cNvPr id="0" name=""/>
        <dsp:cNvSpPr/>
      </dsp:nvSpPr>
      <dsp:spPr>
        <a:xfrm>
          <a:off x="2590800" y="1929603"/>
          <a:ext cx="1417808" cy="492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065"/>
              </a:lnTo>
              <a:lnTo>
                <a:pt x="1417808" y="246065"/>
              </a:lnTo>
              <a:lnTo>
                <a:pt x="1417808" y="49213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492A6-CE41-45CD-BC39-0D0E3593F325}">
      <dsp:nvSpPr>
        <dsp:cNvPr id="0" name=""/>
        <dsp:cNvSpPr/>
      </dsp:nvSpPr>
      <dsp:spPr>
        <a:xfrm>
          <a:off x="1172991" y="1929603"/>
          <a:ext cx="1417808" cy="492131"/>
        </a:xfrm>
        <a:custGeom>
          <a:avLst/>
          <a:gdLst/>
          <a:ahLst/>
          <a:cxnLst/>
          <a:rect l="0" t="0" r="0" b="0"/>
          <a:pathLst>
            <a:path>
              <a:moveTo>
                <a:pt x="1417808" y="0"/>
              </a:moveTo>
              <a:lnTo>
                <a:pt x="1417808" y="246065"/>
              </a:lnTo>
              <a:lnTo>
                <a:pt x="0" y="246065"/>
              </a:lnTo>
              <a:lnTo>
                <a:pt x="0" y="49213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91B1A-1EA8-4307-A828-75ADD6C9BF86}">
      <dsp:nvSpPr>
        <dsp:cNvPr id="0" name=""/>
        <dsp:cNvSpPr/>
      </dsp:nvSpPr>
      <dsp:spPr>
        <a:xfrm>
          <a:off x="1419057" y="757860"/>
          <a:ext cx="2343484" cy="1171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Sparse Matrix Representations can be done in many ways following are two common representations:</a:t>
          </a:r>
          <a:endParaRPr lang="en-IN" sz="1600" kern="1200" dirty="0">
            <a:solidFill>
              <a:schemeClr val="bg1"/>
            </a:solidFill>
          </a:endParaRPr>
        </a:p>
      </dsp:txBody>
      <dsp:txXfrm>
        <a:off x="1419057" y="757860"/>
        <a:ext cx="2343484" cy="1171742"/>
      </dsp:txXfrm>
    </dsp:sp>
    <dsp:sp modelId="{A021A4B5-AFD5-4261-BAFF-5B5F7CA97AD3}">
      <dsp:nvSpPr>
        <dsp:cNvPr id="0" name=""/>
        <dsp:cNvSpPr/>
      </dsp:nvSpPr>
      <dsp:spPr>
        <a:xfrm>
          <a:off x="1249" y="2421734"/>
          <a:ext cx="2343484" cy="11717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ysClr val="windowText" lastClr="000000"/>
              </a:solidFill>
            </a:rPr>
            <a:t>Array representation</a:t>
          </a:r>
          <a:endParaRPr lang="en-IN" sz="1600" kern="1200">
            <a:solidFill>
              <a:sysClr val="windowText" lastClr="000000"/>
            </a:solidFill>
          </a:endParaRPr>
        </a:p>
      </dsp:txBody>
      <dsp:txXfrm>
        <a:off x="1249" y="2421734"/>
        <a:ext cx="2343484" cy="1171742"/>
      </dsp:txXfrm>
    </dsp:sp>
    <dsp:sp modelId="{2BABFCF8-AAA1-447F-8D62-05C2859EF474}">
      <dsp:nvSpPr>
        <dsp:cNvPr id="0" name=""/>
        <dsp:cNvSpPr/>
      </dsp:nvSpPr>
      <dsp:spPr>
        <a:xfrm>
          <a:off x="2836865" y="2421734"/>
          <a:ext cx="2343484" cy="11717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ysClr val="windowText" lastClr="000000"/>
              </a:solidFill>
            </a:rPr>
            <a:t>Linked list representation</a:t>
          </a:r>
          <a:endParaRPr lang="en-IN" sz="1600" kern="1200">
            <a:solidFill>
              <a:sysClr val="windowText" lastClr="000000"/>
            </a:solidFill>
          </a:endParaRPr>
        </a:p>
      </dsp:txBody>
      <dsp:txXfrm>
        <a:off x="2836865" y="2421734"/>
        <a:ext cx="2343484" cy="1171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56ADD-FC73-43E2-8907-B49F92DEF8EA}">
      <dsp:nvSpPr>
        <dsp:cNvPr id="0" name=""/>
        <dsp:cNvSpPr/>
      </dsp:nvSpPr>
      <dsp:spPr>
        <a:xfrm>
          <a:off x="0" y="2226751"/>
          <a:ext cx="10927829" cy="14609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5994400" algn="l"/>
            </a:tabLst>
          </a:pPr>
          <a:r>
            <a:rPr lang="en-IN" sz="3600" b="0" kern="1200" dirty="0">
              <a:solidFill>
                <a:prstClr val="white"/>
              </a:solidFill>
              <a:latin typeface="Aptos"/>
              <a:ea typeface="+mn-ea"/>
              <a:cs typeface="+mn-cs"/>
            </a:rPr>
            <a:t>Apply the formula to calculate the memory address of given elements in 1D, 2D and 3D arrays under different storage orders</a:t>
          </a:r>
          <a:endParaRPr lang="en-US" sz="3600" b="0" kern="1200" dirty="0"/>
        </a:p>
      </dsp:txBody>
      <dsp:txXfrm>
        <a:off x="0" y="2226751"/>
        <a:ext cx="10927829" cy="1460989"/>
      </dsp:txXfrm>
    </dsp:sp>
    <dsp:sp modelId="{0E541A4F-E68B-477F-BCA6-83AC868DBBCC}">
      <dsp:nvSpPr>
        <dsp:cNvPr id="0" name=""/>
        <dsp:cNvSpPr/>
      </dsp:nvSpPr>
      <dsp:spPr>
        <a:xfrm rot="10800000">
          <a:off x="0" y="7303"/>
          <a:ext cx="10927829" cy="2247002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/>
            <a:t>Explain the process of deriving index formula for 1-D, 2-D, and multi-D arrays in both row-major and column-major order</a:t>
          </a:r>
        </a:p>
      </dsp:txBody>
      <dsp:txXfrm rot="10800000">
        <a:off x="0" y="7303"/>
        <a:ext cx="10927829" cy="1460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588F-2B4A-4458-AA37-60F4810F0282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D53A-C9D1-46DB-9316-C0FBED918599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9327-46BA-4BD9-B0D4-A4022DD6A87D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D4F7-817B-4564-AAC5-5AA6B7A453C4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C28B-B78C-4862-84B0-D1424B453D9F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CD98-E0EF-4600-8301-42F2B8195C8E}" type="datetime1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7FC3-B9C1-4C6E-8266-9EDECA913903}" type="datetime1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05D9-3FA4-472A-87E9-F09155F31870}" type="datetime1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C76F-B15F-4836-A686-C7BBACA8A8E7}" type="datetime1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9063-E724-486C-985F-6E2433F0FCC9}" type="datetime1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58E2-474E-401B-AD8B-7DE040F5BE6E}" type="datetime1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10ADA-D4D4-43F0-B8DE-B8CCD0001739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6.xml"/><Relationship Id="rId7" Type="http://schemas.openxmlformats.org/officeDocument/2006/relationships/image" Target="../media/image4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3.jp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4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purple dots&#10;&#10;Description automatically generated">
            <a:extLst>
              <a:ext uri="{FF2B5EF4-FFF2-40B4-BE49-F238E27FC236}">
                <a16:creationId xmlns:a16="http://schemas.microsoft.com/office/drawing/2014/main" id="{B854E15F-5609-7D3B-3655-6DE3E598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8366216" cy="4909225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Application of arrays, Sparse Matrices, and their representations</a:t>
            </a:r>
            <a:br>
              <a:rPr lang="en-IN" sz="44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4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Session No.: 6</a:t>
            </a:r>
            <a:b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Course Name: Data Structures</a:t>
            </a:r>
            <a:b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Course Code: </a:t>
            </a:r>
            <a:r>
              <a:rPr lang="en-IN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R1UC308B </a:t>
            </a: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b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Instructor Name: Dr. </a:t>
            </a:r>
            <a:r>
              <a:rPr lang="en-IN" sz="1800" b="1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Gaurav Agarwal</a:t>
            </a:r>
            <a:b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Duration: 50 mins</a:t>
            </a:r>
            <a:b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Date of Conduction of Class</a:t>
            </a:r>
            <a:r>
              <a:rPr lang="en-IN" sz="1800" b="1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: 29 </a:t>
            </a: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Aug 2025</a:t>
            </a:r>
            <a:endParaRPr lang="en-IN" sz="4800" b="1" dirty="0">
              <a:solidFill>
                <a:schemeClr val="bg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17402"/>
            <a:ext cx="3795634" cy="7402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EB407E-D325-865A-D8AA-405320D2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89158-A2E8-C4F8-C21F-FE64A5085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8DBA-9AD4-8D50-08D6-A655C25E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Representation of Sparse Matrices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13638-6F53-6199-2B88-C44406F6BA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Representing a sparse matrix by a 2D array leads to wastage of lots of memory as zeroes in the matrix are of no use in most of the </a:t>
            </a:r>
            <a:r>
              <a:rPr lang="en-IN" dirty="0"/>
              <a:t>cases.</a:t>
            </a:r>
          </a:p>
          <a:p>
            <a:pPr algn="just"/>
            <a:r>
              <a:rPr lang="en-US" dirty="0"/>
              <a:t>So, instead of storing zeroes with non-zero elements, we only </a:t>
            </a:r>
            <a:r>
              <a:rPr lang="en-IN" dirty="0"/>
              <a:t>store non-zero elements.</a:t>
            </a:r>
          </a:p>
          <a:p>
            <a:pPr algn="just"/>
            <a:r>
              <a:rPr lang="en-US" dirty="0"/>
              <a:t>This means storing non-zero elements with triples </a:t>
            </a:r>
          </a:p>
          <a:p>
            <a:pPr lvl="1" algn="just"/>
            <a:r>
              <a:rPr lang="en-IN" b="1" dirty="0"/>
              <a:t>(Row, Column, value)</a:t>
            </a:r>
            <a:r>
              <a:rPr lang="en-IN" dirty="0"/>
              <a:t>.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7FF99F2-AAA6-A0A7-9365-95A70F65B66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240493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C363C-BEB5-9AF9-1270-72503046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129E3AC-E89D-FF3F-3DDF-84E4391B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E22DA77-2B22-92B4-F56D-0DD43D67B4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1D870-6951-E95E-B3F2-75E82A06A8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41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2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9B332-ECCC-1BD3-B993-7F2DD158F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5A57-4322-A46C-E20E-E2AAC5D3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Method 1: Array Representation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5BE7D-29C8-82F8-49B0-1B989C109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70787" cy="20459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2D array is used to represent a sparse matrix in which there are three rows named as</a:t>
            </a:r>
          </a:p>
          <a:p>
            <a:pPr lvl="1" algn="just"/>
            <a:r>
              <a:rPr lang="en-US" dirty="0"/>
              <a:t>Row: Index of row, where non-zero element is located</a:t>
            </a:r>
          </a:p>
          <a:p>
            <a:pPr lvl="1" algn="just"/>
            <a:r>
              <a:rPr lang="en-US" dirty="0"/>
              <a:t>Column: Index of column, where non-zero element is located</a:t>
            </a:r>
          </a:p>
          <a:p>
            <a:pPr lvl="1" algn="just"/>
            <a:r>
              <a:rPr lang="en-US" dirty="0"/>
              <a:t>Value: Value of the non-zero element located at index – ( row, column )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F689F-CAE1-88C9-4E74-4F53C094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4691D72-F2B2-4CFC-5E0E-63DBD09E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9A713F22-0065-36C3-210D-8E7778137A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837858-F340-1C54-AADC-82A48C5A2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41202"/>
            <a:ext cx="3795634" cy="740238"/>
          </a:xfrm>
          <a:prstGeom prst="rect">
            <a:avLst/>
          </a:prstGeo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994C9131-D3E8-4A65-4927-F2FEB2DA3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795" y="3941365"/>
            <a:ext cx="8211594" cy="241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2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4EA1E-56C2-D83F-6690-C1500F27F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D8C8-A732-AA68-553B-A6F6F182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25" y="536906"/>
            <a:ext cx="8067675" cy="889068"/>
          </a:xfrm>
        </p:spPr>
        <p:txBody>
          <a:bodyPr>
            <a:normAutofit/>
          </a:bodyPr>
          <a:lstStyle/>
          <a:p>
            <a:r>
              <a:rPr lang="en-US" dirty="0"/>
              <a:t>Method 1: Array Representation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F2C84-A54A-6DB8-3925-7E1CF8C3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95995A-3F4F-7F5F-624B-C4D0747A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5DB9D0E-43BD-65BB-E525-C3F3F3A805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4DF3BF-6579-AA7C-DCD1-B2D307485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41202"/>
            <a:ext cx="3795634" cy="74023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05846CF-CFF5-6000-A71B-71C6C57AD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1" y="1425974"/>
            <a:ext cx="4305299" cy="43779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 int sparse[4][6] = {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        {0, 0, 3, 0, 0, 4},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        {0, 0, 5, 7, 0, 0},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        {0, 0, 0, 0, 0, 0},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        {0, 2, 6, 0, 0, 0}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IN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int rows = 4, cols = 6;</a:t>
            </a:r>
          </a:p>
          <a:p>
            <a:pPr marL="0" indent="0">
              <a:buNone/>
            </a:pPr>
            <a:endParaRPr lang="en-IN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int size = 0;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for (int </a:t>
            </a:r>
            <a:r>
              <a:rPr lang="en-IN" sz="1200" dirty="0" err="1">
                <a:latin typeface="Consolas" panose="020B0609020204030204" pitchFamily="49" charset="0"/>
              </a:rPr>
              <a:t>i</a:t>
            </a:r>
            <a:r>
              <a:rPr lang="en-IN" sz="1200" dirty="0">
                <a:latin typeface="Consolas" panose="020B0609020204030204" pitchFamily="49" charset="0"/>
              </a:rPr>
              <a:t> = 0; </a:t>
            </a:r>
            <a:r>
              <a:rPr lang="en-IN" sz="1200" dirty="0" err="1">
                <a:latin typeface="Consolas" panose="020B0609020204030204" pitchFamily="49" charset="0"/>
              </a:rPr>
              <a:t>i</a:t>
            </a:r>
            <a:r>
              <a:rPr lang="en-IN" sz="1200" dirty="0">
                <a:latin typeface="Consolas" panose="020B0609020204030204" pitchFamily="49" charset="0"/>
              </a:rPr>
              <a:t> &lt; rows; ++</a:t>
            </a:r>
            <a:r>
              <a:rPr lang="en-IN" sz="1200" dirty="0" err="1">
                <a:latin typeface="Consolas" panose="020B0609020204030204" pitchFamily="49" charset="0"/>
              </a:rPr>
              <a:t>i</a:t>
            </a:r>
            <a:r>
              <a:rPr lang="en-IN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    for (int j = 0; j &lt; cols; ++j)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         if (sparse[</a:t>
            </a:r>
            <a:r>
              <a:rPr lang="en-IN" sz="1200" dirty="0" err="1">
                <a:latin typeface="Consolas" panose="020B0609020204030204" pitchFamily="49" charset="0"/>
              </a:rPr>
              <a:t>i</a:t>
            </a:r>
            <a:r>
              <a:rPr lang="en-IN" sz="1200" dirty="0">
                <a:latin typeface="Consolas" panose="020B0609020204030204" pitchFamily="49" charset="0"/>
              </a:rPr>
              <a:t>][j] != 0) ++size;</a:t>
            </a:r>
          </a:p>
          <a:p>
            <a:pPr marL="0" indent="0">
              <a:buNone/>
            </a:pPr>
            <a:endParaRPr lang="en-IN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int compact[3][size];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int k = 0;</a:t>
            </a:r>
          </a:p>
          <a:p>
            <a:pPr marL="0" indent="0">
              <a:buNone/>
            </a:pPr>
            <a:endParaRPr lang="en-IN" sz="12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1894C-13BA-3111-72A2-5C844DC3413A}"/>
              </a:ext>
            </a:extLst>
          </p:cNvPr>
          <p:cNvSpPr txBox="1"/>
          <p:nvPr/>
        </p:nvSpPr>
        <p:spPr>
          <a:xfrm>
            <a:off x="4238624" y="2151727"/>
            <a:ext cx="72294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600" dirty="0">
                <a:latin typeface="Consolas" panose="020B0609020204030204" pitchFamily="49" charset="0"/>
              </a:rPr>
              <a:t>for (int </a:t>
            </a:r>
            <a:r>
              <a:rPr lang="en-IN" sz="1600" dirty="0" err="1">
                <a:latin typeface="Consolas" panose="020B0609020204030204" pitchFamily="49" charset="0"/>
              </a:rPr>
              <a:t>i</a:t>
            </a:r>
            <a:r>
              <a:rPr lang="en-IN" sz="1600" dirty="0">
                <a:latin typeface="Consolas" panose="020B0609020204030204" pitchFamily="49" charset="0"/>
              </a:rPr>
              <a:t> = 0; </a:t>
            </a:r>
            <a:r>
              <a:rPr lang="en-IN" sz="1600" dirty="0" err="1">
                <a:latin typeface="Consolas" panose="020B0609020204030204" pitchFamily="49" charset="0"/>
              </a:rPr>
              <a:t>i</a:t>
            </a:r>
            <a:r>
              <a:rPr lang="en-IN" sz="1600" dirty="0">
                <a:latin typeface="Consolas" panose="020B0609020204030204" pitchFamily="49" charset="0"/>
              </a:rPr>
              <a:t> &lt; rows; ++</a:t>
            </a:r>
            <a:r>
              <a:rPr lang="en-IN" sz="1600" dirty="0" err="1">
                <a:latin typeface="Consolas" panose="020B0609020204030204" pitchFamily="49" charset="0"/>
              </a:rPr>
              <a:t>i</a:t>
            </a:r>
            <a:r>
              <a:rPr lang="en-IN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600" dirty="0">
                <a:latin typeface="Consolas" panose="020B0609020204030204" pitchFamily="49" charset="0"/>
              </a:rPr>
              <a:t>        for (int j = 0; j &lt; cols; ++j) {</a:t>
            </a:r>
          </a:p>
          <a:p>
            <a:pPr marL="0" indent="0">
              <a:buNone/>
            </a:pPr>
            <a:r>
              <a:rPr lang="en-IN" sz="1600" dirty="0">
                <a:latin typeface="Consolas" panose="020B0609020204030204" pitchFamily="49" charset="0"/>
              </a:rPr>
              <a:t>            if (sparse[</a:t>
            </a:r>
            <a:r>
              <a:rPr lang="en-IN" sz="1600" dirty="0" err="1">
                <a:latin typeface="Consolas" panose="020B0609020204030204" pitchFamily="49" charset="0"/>
              </a:rPr>
              <a:t>i</a:t>
            </a:r>
            <a:r>
              <a:rPr lang="en-IN" sz="1600" dirty="0">
                <a:latin typeface="Consolas" panose="020B0609020204030204" pitchFamily="49" charset="0"/>
              </a:rPr>
              <a:t>][j] != 0) {</a:t>
            </a:r>
          </a:p>
          <a:p>
            <a:pPr marL="0" indent="0">
              <a:buNone/>
            </a:pPr>
            <a:endParaRPr lang="en-I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dirty="0">
                <a:latin typeface="Consolas" panose="020B0609020204030204" pitchFamily="49" charset="0"/>
              </a:rPr>
              <a:t>                compact[0][k] = </a:t>
            </a:r>
            <a:r>
              <a:rPr lang="en-IN" sz="1600" dirty="0" err="1">
                <a:latin typeface="Consolas" panose="020B0609020204030204" pitchFamily="49" charset="0"/>
              </a:rPr>
              <a:t>i</a:t>
            </a:r>
            <a:r>
              <a:rPr lang="en-IN" sz="1600" dirty="0">
                <a:latin typeface="Consolas" panose="020B0609020204030204" pitchFamily="49" charset="0"/>
              </a:rPr>
              <a:t>;             // row index</a:t>
            </a:r>
          </a:p>
          <a:p>
            <a:pPr marL="0" indent="0">
              <a:buNone/>
            </a:pPr>
            <a:r>
              <a:rPr lang="en-IN" sz="1600" dirty="0">
                <a:latin typeface="Consolas" panose="020B0609020204030204" pitchFamily="49" charset="0"/>
              </a:rPr>
              <a:t>                compact[1][k] = j;             // column index</a:t>
            </a:r>
          </a:p>
          <a:p>
            <a:pPr marL="0" indent="0">
              <a:buNone/>
            </a:pPr>
            <a:r>
              <a:rPr lang="en-IN" sz="1600" dirty="0">
                <a:latin typeface="Consolas" panose="020B0609020204030204" pitchFamily="49" charset="0"/>
              </a:rPr>
              <a:t>                compact[2][k] = sparse[</a:t>
            </a:r>
            <a:r>
              <a:rPr lang="en-IN" sz="1600" dirty="0" err="1">
                <a:latin typeface="Consolas" panose="020B0609020204030204" pitchFamily="49" charset="0"/>
              </a:rPr>
              <a:t>i</a:t>
            </a:r>
            <a:r>
              <a:rPr lang="en-IN" sz="1600" dirty="0">
                <a:latin typeface="Consolas" panose="020B0609020204030204" pitchFamily="49" charset="0"/>
              </a:rPr>
              <a:t>][j];  // value</a:t>
            </a:r>
          </a:p>
          <a:p>
            <a:pPr marL="0" indent="0">
              <a:buNone/>
            </a:pPr>
            <a:r>
              <a:rPr lang="en-IN" sz="1600" dirty="0">
                <a:latin typeface="Consolas" panose="020B0609020204030204" pitchFamily="49" charset="0"/>
              </a:rPr>
              <a:t>                ++k;</a:t>
            </a:r>
          </a:p>
          <a:p>
            <a:pPr marL="0" indent="0">
              <a:buNone/>
            </a:pPr>
            <a:endParaRPr lang="en-I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dirty="0"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IN" sz="16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600" dirty="0">
                <a:latin typeface="Consolas" panose="020B0609020204030204" pitchFamily="49" charset="0"/>
              </a:rPr>
              <a:t>    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8020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281AD-97C4-FC99-4AE8-90DAFE721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1B1F-97CD-9760-501D-FCB25358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Method 2: Using Linked Lists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8F042-5FB8-FBA6-93E0-04677621F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70787" cy="204598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In linked list, each node has four fields. These four fields are defined as:</a:t>
            </a:r>
          </a:p>
          <a:p>
            <a:pPr algn="just"/>
            <a:r>
              <a:rPr lang="en-US" dirty="0"/>
              <a:t>Row: Index of row, where non-zero element is located</a:t>
            </a:r>
          </a:p>
          <a:p>
            <a:pPr algn="just"/>
            <a:r>
              <a:rPr lang="en-US" dirty="0"/>
              <a:t>Column: Index of column, where non-zero element is located</a:t>
            </a:r>
          </a:p>
          <a:p>
            <a:pPr algn="just"/>
            <a:r>
              <a:rPr lang="en-US" dirty="0"/>
              <a:t>Value: Value of the non-zero element located at index – (</a:t>
            </a:r>
            <a:r>
              <a:rPr lang="en-US" dirty="0" err="1"/>
              <a:t>row,column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Next node: Address of the next node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3B635-C0AC-0734-9384-AAB78EF4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BD39720-59F2-A033-8195-4451ED4A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81FC296-A14D-5116-46E7-9E08923731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4CBC54-9C8C-5B33-E3BA-09423026F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41202"/>
            <a:ext cx="3795634" cy="740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FBDFA4-DFDA-9537-505F-5B468DFD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044" y="3656541"/>
            <a:ext cx="8603911" cy="271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15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E621F-8DD1-DF2F-7745-720330AFA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9272-1BAE-4912-AD90-0556F8D5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just"/>
            <a:r>
              <a:rPr lang="en-US" dirty="0"/>
              <a:t>Arithmetic operations on matrices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F517A-4813-4EE4-B236-5749A8092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0270787" cy="41465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Addition of Matrix</a:t>
            </a:r>
          </a:p>
          <a:p>
            <a:pPr algn="just"/>
            <a:r>
              <a:rPr lang="en-US" dirty="0"/>
              <a:t>Subtraction of Matrix</a:t>
            </a:r>
          </a:p>
          <a:p>
            <a:pPr algn="just"/>
            <a:r>
              <a:rPr lang="en-US" dirty="0"/>
              <a:t>Scaler Multiplication of Matrix</a:t>
            </a:r>
          </a:p>
          <a:p>
            <a:pPr algn="just"/>
            <a:r>
              <a:rPr lang="en-US" dirty="0"/>
              <a:t>Multiplication of Matrix</a:t>
            </a:r>
          </a:p>
          <a:p>
            <a:pPr algn="just"/>
            <a:r>
              <a:rPr lang="en-US" dirty="0"/>
              <a:t>Transpose</a:t>
            </a:r>
          </a:p>
          <a:p>
            <a:pPr algn="just"/>
            <a:r>
              <a:rPr lang="en-US" dirty="0"/>
              <a:t>Inversion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90D7C-1B89-AACD-4791-79CD63A7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8E0AA2F-E69A-934E-E9FD-25F77EC5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6ADE3B5-9A34-C42A-B3AA-06F955621B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EB984C-22C4-58FA-4B10-30A8734CB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41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6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F906F-B4B4-3C92-6C17-44D44F061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2E96-D486-2F96-C4FC-98CADB0C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just"/>
            <a:r>
              <a:rPr lang="en-IN" dirty="0"/>
              <a:t>Activity: Experiential Learning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14022-3FD7-E422-A284-235C6E7BA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2750" y="1933395"/>
            <a:ext cx="2505076" cy="457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Given this Matrix: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B1244-F34B-BC45-1800-64630F93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13F3981-2707-3815-B849-0F76E362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15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7430AA78-252D-009E-994B-F9F599364C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D6413B-3313-753A-5E24-C02586A93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41202"/>
            <a:ext cx="3795634" cy="740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5E3FC7-0DC8-F1C3-A633-AECB1DD0B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50" y="2390775"/>
            <a:ext cx="3219899" cy="2734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1D1612-0AE7-9A62-E3DA-F5B208801966}"/>
              </a:ext>
            </a:extLst>
          </p:cNvPr>
          <p:cNvSpPr txBox="1"/>
          <p:nvPr/>
        </p:nvSpPr>
        <p:spPr>
          <a:xfrm>
            <a:off x="4771214" y="1825624"/>
            <a:ext cx="60943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dirty="0"/>
              <a:t>Instructions for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in </a:t>
            </a:r>
            <a:r>
              <a:rPr lang="en-US" b="1" dirty="0"/>
              <a:t>pairs within your group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ready to </a:t>
            </a:r>
            <a:r>
              <a:rPr lang="en-US" b="1" dirty="0"/>
              <a:t>explain your approach</a:t>
            </a:r>
            <a:r>
              <a:rPr lang="en-US" dirty="0"/>
              <a:t> to the rest of the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Pair 1: Array Representation (2D Matrix Form)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 2: Linked List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Pair 3: Matrix Operation – Transpose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pair will present their solution to their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Groups will compare answers and discuss the efficiency of each representation.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3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C6FAF-ACA3-4BC7-7285-91DEBFFA5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E70C8-A781-4BF7-217B-60E3456D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7109D9A1-F3A9-B60E-F644-758BF6B79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E11813-424E-1044-A511-F5073DA7E307}"/>
              </a:ext>
            </a:extLst>
          </p:cNvPr>
          <p:cNvSpPr txBox="1"/>
          <p:nvPr/>
        </p:nvSpPr>
        <p:spPr>
          <a:xfrm>
            <a:off x="822739" y="821384"/>
            <a:ext cx="10373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Post-Class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Assessment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050F6-9AF1-47FD-09AF-9ACAA5464224}"/>
              </a:ext>
            </a:extLst>
          </p:cNvPr>
          <p:cNvSpPr/>
          <p:nvPr/>
        </p:nvSpPr>
        <p:spPr>
          <a:xfrm>
            <a:off x="10648330" y="1095420"/>
            <a:ext cx="1176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[2-mins]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12D9D8-3FDD-0C49-3A22-290A9D12E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90402"/>
            <a:ext cx="3795634" cy="7402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584F2C-5CBA-5D40-4071-4E6B16CD77FF}"/>
              </a:ext>
            </a:extLst>
          </p:cNvPr>
          <p:cNvSpPr txBox="1"/>
          <p:nvPr/>
        </p:nvSpPr>
        <p:spPr>
          <a:xfrm>
            <a:off x="4979753" y="237494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https://app.wooflash.com/moodle/W1LZZ8FG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CDC37-E531-FB74-1CB2-A5C8AD7CA5EA}"/>
              </a:ext>
            </a:extLst>
          </p:cNvPr>
          <p:cNvSpPr txBox="1"/>
          <p:nvPr/>
        </p:nvSpPr>
        <p:spPr>
          <a:xfrm>
            <a:off x="4979753" y="3167875"/>
            <a:ext cx="3686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Wooflash</a:t>
            </a:r>
            <a:r>
              <a:rPr lang="en-IN" dirty="0"/>
              <a:t> Code: W1LZZ8FG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238C29-4C14-8C2F-67AA-5E096A77181B}"/>
              </a:ext>
            </a:extLst>
          </p:cNvPr>
          <p:cNvSpPr txBox="1"/>
          <p:nvPr/>
        </p:nvSpPr>
        <p:spPr>
          <a:xfrm>
            <a:off x="4978131" y="39691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Join the link and Participate in Post-class Assessment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CDCB1-27C4-8239-6779-7EC621C8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16</a:t>
            </a:fld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129030-868B-9070-335E-9CF86E553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91" y="2216581"/>
            <a:ext cx="22002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25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93F6A3-11C0-F4E9-C17B-D8E30BCC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873"/>
            <a:ext cx="10515600" cy="45981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  <a:b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F9F6AEE-3BEB-2DE6-5603-319BDDFCF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widely used in storing, sorting, searching, and implementing data structures like stacks, queues, and graphs.</a:t>
            </a:r>
          </a:p>
          <a:p>
            <a:r>
              <a:rPr lang="en-US" dirty="0"/>
              <a:t>Sparse matrices save storage and computation by storing only non-zero elements instead of the full matrix.</a:t>
            </a:r>
          </a:p>
          <a:p>
            <a:r>
              <a:rPr lang="en-US" dirty="0"/>
              <a:t>Sparse matrices can be represented using 3-tuple arrays or linked lists for efficient memory use.</a:t>
            </a:r>
          </a:p>
          <a:p>
            <a:r>
              <a:rPr lang="en-US" dirty="0"/>
              <a:t>Matrix operations like addition, subtraction, transpose, and multiplication can also be efficiently applied on sparse matrices.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GSCALE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C4DF4-A630-33E0-C990-56FD7247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17</a:t>
            </a:fld>
            <a:endParaRPr lang="en-IN" dirty="0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589" y="1051486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[1-mins]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9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18FB1-5AC0-A361-622A-D2F46CAE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CA3EE49-A6F5-21CE-5CB2-E167474EB0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73C0F83-D21D-A99D-35A6-7A07FC92A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32" y="1076886"/>
            <a:ext cx="10820400" cy="5323913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 attainment of LO’s in alignment to the learning activities: </a:t>
            </a:r>
          </a:p>
          <a:p>
            <a:pPr marL="0" indent="0" algn="just">
              <a:buNone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71589" y="1065923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[2-mins]</a:t>
            </a:r>
          </a:p>
        </p:txBody>
      </p:sp>
      <p:graphicFrame>
        <p:nvGraphicFramePr>
          <p:cNvPr id="12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4027106"/>
              </p:ext>
            </p:extLst>
          </p:nvPr>
        </p:nvGraphicFramePr>
        <p:xfrm>
          <a:off x="297092" y="22857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3C4F7-D65F-F3A3-C543-0A969DD4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080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91CCA-1BE5-F500-6FE3-9286107B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48F32E8-1C2C-DDC5-5A63-CE0734EE2B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22885" y="1022415"/>
            <a:ext cx="946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[1-min]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65002"/>
            <a:ext cx="3795634" cy="7402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2566" y="1697335"/>
            <a:ext cx="990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Next Session:</a:t>
            </a:r>
            <a:endParaRPr lang="en-US" sz="3200" dirty="0"/>
          </a:p>
          <a:p>
            <a:r>
              <a:rPr lang="en-US" sz="3200" dirty="0"/>
              <a:t>Application of arrays, Sparse Matrices, and their representations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0135A-6C4E-86B2-DE41-99FD6C01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80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9E5FE6-2AEA-FD10-96D6-84ECB84793BD}"/>
              </a:ext>
            </a:extLst>
          </p:cNvPr>
          <p:cNvSpPr txBox="1"/>
          <p:nvPr/>
        </p:nvSpPr>
        <p:spPr>
          <a:xfrm>
            <a:off x="1014570" y="1039941"/>
            <a:ext cx="108105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Review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71955-F7A3-109A-5889-C30AA24A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37E1CC-1D84-D319-6A0E-FB3118AF8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814849"/>
              </p:ext>
            </p:extLst>
          </p:nvPr>
        </p:nvGraphicFramePr>
        <p:xfrm>
          <a:off x="1228723" y="1558318"/>
          <a:ext cx="9967208" cy="4492914"/>
        </p:xfrm>
        <a:graphic>
          <a:graphicData uri="http://schemas.openxmlformats.org/drawingml/2006/table">
            <a:tbl>
              <a:tblPr/>
              <a:tblGrid>
                <a:gridCol w="1171576">
                  <a:extLst>
                    <a:ext uri="{9D8B030D-6E8A-4147-A177-3AD203B41FA5}">
                      <a16:colId xmlns:a16="http://schemas.microsoft.com/office/drawing/2014/main" val="16818137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791547781"/>
                    </a:ext>
                  </a:extLst>
                </a:gridCol>
                <a:gridCol w="5076826">
                  <a:extLst>
                    <a:ext uri="{9D8B030D-6E8A-4147-A177-3AD203B41FA5}">
                      <a16:colId xmlns:a16="http://schemas.microsoft.com/office/drawing/2014/main" val="3207291735"/>
                    </a:ext>
                  </a:extLst>
                </a:gridCol>
                <a:gridCol w="2842506">
                  <a:extLst>
                    <a:ext uri="{9D8B030D-6E8A-4147-A177-3AD203B41FA5}">
                      <a16:colId xmlns:a16="http://schemas.microsoft.com/office/drawing/2014/main" val="993740407"/>
                    </a:ext>
                  </a:extLst>
                </a:gridCol>
              </a:tblGrid>
              <a:tr h="2556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Array Type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Order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Formula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Parameters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430896"/>
                  </a:ext>
                </a:extLst>
              </a:tr>
              <a:tr h="8308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1D Array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–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 dirty="0" err="1"/>
                        <a:t>Addr</a:t>
                      </a:r>
                      <a:r>
                        <a:rPr lang="en-US" sz="1500" b="1" dirty="0"/>
                        <a:t>(A[Index]) = B + W × (Index – LB)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 = Base address W = Size of one element (bytes) LB = Lower bound of index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15951"/>
                  </a:ext>
                </a:extLst>
              </a:tr>
              <a:tr h="10226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2D Array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Row Major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500" b="1" dirty="0"/>
                        <a:t>Addr(A[I][J]) = B + W × ( M × (I – LR) + (J – LC) 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 = Base address W = Element size LR = Row lower bound LC = Column lower bound M = Number of columns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214728"/>
                  </a:ext>
                </a:extLst>
              </a:tr>
              <a:tr h="6391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2D Array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Column Major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500" b="1" dirty="0"/>
                        <a:t>Addr(A[I][J]) = B + W × ( (I – LR) + N × (J – LC) 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N = Number of rows (other symbols as above)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808122"/>
                  </a:ext>
                </a:extLst>
              </a:tr>
              <a:tr h="10226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3D Array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Row Major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500" b="1" dirty="0"/>
                        <a:t>Addr(A[I][J][K]) = B + W × ( N × L × (I – x) + L × (J – y) + (K – z) 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 = Base address W = Element size N = Depth/Height M = Rows L = Columns x, y, z = Lower bounds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832664"/>
                  </a:ext>
                </a:extLst>
              </a:tr>
              <a:tr h="6391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3D Array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Column Major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500" b="1" dirty="0"/>
                        <a:t>Addr(A[I][J][K]) = B + W × ( N × L × (I – x) + (J – y) + (K – z) × N 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Same as above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633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21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91CCA-1BE5-F500-6FE3-9286107B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48F32E8-1C2C-DDC5-5A63-CE0734EE2B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65002"/>
            <a:ext cx="3795634" cy="74023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4F6F593-41A2-5797-581D-24AD95F1C7D0}"/>
              </a:ext>
            </a:extLst>
          </p:cNvPr>
          <p:cNvSpPr txBox="1">
            <a:spLocks/>
          </p:cNvSpPr>
          <p:nvPr/>
        </p:nvSpPr>
        <p:spPr>
          <a:xfrm>
            <a:off x="674913" y="1071593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2"/>
                </a:solidFill>
              </a:rPr>
              <a:t>Review and Reflection from students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F4F4A-6DF9-DFCE-21D0-69385C68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9C4E7-5851-DA35-CEAE-77346B70D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82" y="3128853"/>
            <a:ext cx="10650436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590906B-7B28-4168-875C-2821760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330" y="483460"/>
            <a:ext cx="5017695" cy="113605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18FB1-5AC0-A361-622A-D2F46CAE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CA3EE49-A6F5-21CE-5CB2-E167474EB0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73C0F83-D21D-A99D-35A6-7A07FC92A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32" y="1435255"/>
            <a:ext cx="108204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the end of this session, You will be able to: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71589" y="1065923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[2-mins]</a:t>
            </a:r>
          </a:p>
        </p:txBody>
      </p:sp>
      <p:graphicFrame>
        <p:nvGraphicFramePr>
          <p:cNvPr id="12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6241151"/>
              </p:ext>
            </p:extLst>
          </p:nvPr>
        </p:nvGraphicFramePr>
        <p:xfrm>
          <a:off x="297092" y="22857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23CD6-362D-C5CA-CE68-AF967968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0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9E5FE6-2AEA-FD10-96D6-84ECB84793BD}"/>
              </a:ext>
            </a:extLst>
          </p:cNvPr>
          <p:cNvSpPr txBox="1"/>
          <p:nvPr/>
        </p:nvSpPr>
        <p:spPr>
          <a:xfrm>
            <a:off x="822739" y="821384"/>
            <a:ext cx="10373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Pre-Class Assessment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48330" y="1095420"/>
            <a:ext cx="1176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[2-mins]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90402"/>
            <a:ext cx="3795634" cy="740238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8C7B244-1438-1638-BA8F-C9BC5B77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08F4E-EE8B-DDA9-7F04-1CD3D5DDA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089" y="1738788"/>
            <a:ext cx="10194587" cy="43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8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9E5FE6-2AEA-FD10-96D6-84ECB84793BD}"/>
              </a:ext>
            </a:extLst>
          </p:cNvPr>
          <p:cNvSpPr txBox="1"/>
          <p:nvPr/>
        </p:nvSpPr>
        <p:spPr>
          <a:xfrm>
            <a:off x="727756" y="1219889"/>
            <a:ext cx="1046817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Session Outline</a:t>
            </a:r>
          </a:p>
          <a:p>
            <a:pPr algn="ctr"/>
            <a:endParaRPr lang="en-US" sz="32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Different Applications of Arrays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Representation of Sparse Matrix using Arrays.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Representation of Sparse Matrix using linked lists.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800" dirty="0"/>
              <a:t>Provide hands-on activities and reinforce learning through an interactive </a:t>
            </a:r>
            <a:r>
              <a:rPr lang="en-US" sz="2800" dirty="0" err="1"/>
              <a:t>WooClap</a:t>
            </a:r>
            <a:r>
              <a:rPr lang="en-US" sz="2800" dirty="0"/>
              <a:t> and </a:t>
            </a:r>
            <a:r>
              <a:rPr lang="en-US" sz="2800" dirty="0" err="1"/>
              <a:t>WooFlash</a:t>
            </a:r>
            <a:r>
              <a:rPr lang="en-US" sz="2800" dirty="0"/>
              <a:t> tools.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41202"/>
            <a:ext cx="3795634" cy="7402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EFADE0-B82F-7BAE-6CA9-4FEFBD62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61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9D831-2400-AE7C-28BC-5214B7AF2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3B92-70EA-B9CA-0C27-029CCF67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450"/>
            <a:ext cx="10515600" cy="740238"/>
          </a:xfrm>
        </p:spPr>
        <p:txBody>
          <a:bodyPr/>
          <a:lstStyle/>
          <a:p>
            <a:r>
              <a:rPr lang="en-IN" dirty="0"/>
              <a:t>Application of arrays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15037-4DCE-187C-CE6C-16BA61DB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F453872-7968-61D2-AEC5-3E50037ABF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1B6E2-2264-3B3B-95DD-A4A74A380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41202"/>
            <a:ext cx="3795634" cy="74023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4EB07A1-E20E-3CF4-327A-D1316F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D80BFDB-1E5C-E9E1-36A7-768F387AB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5546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0611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99F28-1B89-6A6F-EA7D-40C3EF659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9083-0A2F-B5FB-9E51-11EC2075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450"/>
            <a:ext cx="10515600" cy="740238"/>
          </a:xfrm>
        </p:spPr>
        <p:txBody>
          <a:bodyPr/>
          <a:lstStyle/>
          <a:p>
            <a:r>
              <a:rPr lang="en-IN" dirty="0"/>
              <a:t>Application of arrays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43947-DCE3-9D92-3FC2-29B37DF7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4D21406-18C8-955A-5B5A-F906A486A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042FB3-08DC-B2EE-9042-57902BC1A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41202"/>
            <a:ext cx="3795634" cy="74023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78BFC56-BD9A-6910-A0C6-1F11342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2A3FB65-73FC-D66A-B195-559A1FB1E4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8541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7787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84D04-41CA-6E97-EFFB-559B6F6A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15F0BA4-6591-B48C-8EDD-9EEE5C0663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589" y="1095420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[3-mins]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12" name="Rectangle 11" descr="Questions"/>
          <p:cNvSpPr/>
          <p:nvPr/>
        </p:nvSpPr>
        <p:spPr>
          <a:xfrm>
            <a:off x="4286250" y="868682"/>
            <a:ext cx="3143249" cy="283845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638332" y="3876675"/>
            <a:ext cx="10994966" cy="2310132"/>
            <a:chOff x="0" y="1991651"/>
            <a:chExt cx="5239339" cy="2480874"/>
          </a:xfrm>
        </p:grpSpPr>
        <p:sp>
          <p:nvSpPr>
            <p:cNvPr id="15" name="Rectangle 14"/>
            <p:cNvSpPr/>
            <p:nvPr/>
          </p:nvSpPr>
          <p:spPr>
            <a:xfrm>
              <a:off x="0" y="1991651"/>
              <a:ext cx="5239339" cy="22315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sz="1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2094151"/>
              <a:ext cx="5239339" cy="237837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/>
              <a:r>
                <a:rPr lang="en-US" sz="2800" i="1" dirty="0"/>
                <a:t>If you have a timetable stored as a 1000×1000 matrix but only 20 entries are non-zero, would you still waste memory storing all the zeros? How else can we represent it efficiently?</a:t>
              </a:r>
              <a:endParaRPr lang="en-US" sz="28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ADE32A-AE4B-D851-4454-8B917126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36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E5B76-F7C8-FB3B-C170-D98445BC4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A139-22F0-B7E9-8F0B-96CBFE71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Sparse Matrices and their representations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C604929-7456-9F2E-E129-1C3837AEA7F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9535388"/>
              </p:ext>
            </p:extLst>
          </p:nvPr>
        </p:nvGraphicFramePr>
        <p:xfrm>
          <a:off x="838200" y="2005012"/>
          <a:ext cx="5181600" cy="4171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15BB057-305D-0581-9830-DFAA55A894E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858819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E4BAD-AF5F-251D-7C2D-F6258F70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DC19995-4CA3-9B66-7E9C-BBE1BDD5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992E5064-CC31-1810-24FC-739F0E59654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E8DB2C-6E1B-FC46-498D-D2454FB3D5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41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1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1530</Words>
  <Application>Microsoft Office PowerPoint</Application>
  <PresentationFormat>Widescreen</PresentationFormat>
  <Paragraphs>196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Consolas</vt:lpstr>
      <vt:lpstr>Georgia</vt:lpstr>
      <vt:lpstr>Tahoma</vt:lpstr>
      <vt:lpstr>Times New Roman</vt:lpstr>
      <vt:lpstr>Office Theme</vt:lpstr>
      <vt:lpstr>Application of arrays, Sparse Matrices, and their representations  Session No.: 6 Course Name: Data Structures Course Code: R1UC308B   Instructor Name: Dr. Gaurav Agarwal Duration: 50 mins Date of Conduction of Class: 29 Aug 2025</vt:lpstr>
      <vt:lpstr>PowerPoint Presentation</vt:lpstr>
      <vt:lpstr>Learning Outcomes</vt:lpstr>
      <vt:lpstr>PowerPoint Presentation</vt:lpstr>
      <vt:lpstr>PowerPoint Presentation</vt:lpstr>
      <vt:lpstr>Application of arrays</vt:lpstr>
      <vt:lpstr>Application of arrays</vt:lpstr>
      <vt:lpstr>PowerPoint Presentation</vt:lpstr>
      <vt:lpstr>Sparse Matrices and their representations</vt:lpstr>
      <vt:lpstr>Representation of Sparse Matrices</vt:lpstr>
      <vt:lpstr>Method 1: Array Representation</vt:lpstr>
      <vt:lpstr>Method 1: Array Representation</vt:lpstr>
      <vt:lpstr>Method 2: Using Linked Lists</vt:lpstr>
      <vt:lpstr>Arithmetic operations on matrices</vt:lpstr>
      <vt:lpstr>Activity: Experiential Learning</vt:lpstr>
      <vt:lpstr>PowerPoint Presentation</vt:lpstr>
      <vt:lpstr>Summary 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 Index    Session No.: 2 Course Name: Advanced Algorithmic Problem Solving Course Code: R1UC601B   Instructor Name: Dr. Subhash chandra Gupta</dc:title>
  <dc:creator>Deepak Gupta</dc:creator>
  <cp:lastModifiedBy>Gaurav Agarwal</cp:lastModifiedBy>
  <cp:revision>91</cp:revision>
  <dcterms:created xsi:type="dcterms:W3CDTF">2024-08-22T06:33:55Z</dcterms:created>
  <dcterms:modified xsi:type="dcterms:W3CDTF">2025-08-19T14:18:30Z</dcterms:modified>
</cp:coreProperties>
</file>