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1400" b="0" i="0" u="none" strike="noStrike" baseline="0">
                <a:effectLst/>
              </a:rPr>
              <a:t>Kalibratiecurve Theremin 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982428118944342E-2"/>
          <c:y val="0.28672334765594892"/>
          <c:w val="0.91959413516491084"/>
          <c:h val="0.6349400117233924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afstand in cm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Sheet1!$C$3:$C$8</c:f>
              <c:numCache>
                <c:formatCode>General</c:formatCode>
                <c:ptCount val="6"/>
                <c:pt idx="0">
                  <c:v>0</c:v>
                </c:pt>
                <c:pt idx="1">
                  <c:v>9.8000000000000007</c:v>
                </c:pt>
                <c:pt idx="2">
                  <c:v>19.7</c:v>
                </c:pt>
                <c:pt idx="3">
                  <c:v>30.2</c:v>
                </c:pt>
                <c:pt idx="4">
                  <c:v>43.3</c:v>
                </c:pt>
                <c:pt idx="5">
                  <c:v>52.1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1-4F67-8066-D4A35E1F831B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afstand in cm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Sheet1!$D$3:$D$8</c:f>
              <c:numCache>
                <c:formatCode>General</c:formatCode>
                <c:ptCount val="6"/>
                <c:pt idx="0">
                  <c:v>0</c:v>
                </c:pt>
                <c:pt idx="1">
                  <c:v>202</c:v>
                </c:pt>
                <c:pt idx="2">
                  <c:v>312</c:v>
                </c:pt>
                <c:pt idx="3">
                  <c:v>434</c:v>
                </c:pt>
                <c:pt idx="4">
                  <c:v>520</c:v>
                </c:pt>
                <c:pt idx="5">
                  <c:v>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F1-4F67-8066-D4A35E1F8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6219008"/>
        <c:axId val="1246081264"/>
      </c:lineChart>
      <c:catAx>
        <c:axId val="12462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081264"/>
        <c:crosses val="autoZero"/>
        <c:auto val="1"/>
        <c:lblAlgn val="ctr"/>
        <c:lblOffset val="100"/>
        <c:noMultiLvlLbl val="0"/>
      </c:catAx>
      <c:valAx>
        <c:axId val="124608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2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FEA57E-7C1A-457B-A4CD-5DCEB057B50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31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083D4-708C-4BB5-B4FD-30CE9FA12FD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39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0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24077-BD55-4036-8E92-6558FDF3B653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113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225F2-7107-4609-BCC2-77C63064A5E8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4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5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FEDC-DEFA-48E3-ABE2-F5103745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350" y="4252122"/>
            <a:ext cx="8115299" cy="1265404"/>
          </a:xfrm>
        </p:spPr>
        <p:txBody>
          <a:bodyPr>
            <a:normAutofit/>
          </a:bodyPr>
          <a:lstStyle/>
          <a:p>
            <a:r>
              <a:rPr lang="en-US" dirty="0"/>
              <a:t>Theremin</a:t>
            </a:r>
          </a:p>
        </p:txBody>
      </p:sp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FCD83ED6-1A94-4C0A-A434-BFF6372C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641764"/>
            <a:ext cx="5132832" cy="26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4B-56E1-4DEB-A1DF-6EF627A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theremin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35EC-915B-4299-A63E-F85BD9EE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Muziek</a:t>
            </a:r>
            <a:r>
              <a:rPr lang="en-US" dirty="0"/>
              <a:t> instrument</a:t>
            </a:r>
          </a:p>
          <a:p>
            <a:r>
              <a:rPr lang="en-US" dirty="0"/>
              <a:t>https://www.youtube.com/watch?v=PjnaciNT-wQ</a:t>
            </a:r>
          </a:p>
        </p:txBody>
      </p:sp>
    </p:spTree>
    <p:extLst>
      <p:ext uri="{BB962C8B-B14F-4D97-AF65-F5344CB8AC3E}">
        <p14:creationId xmlns:p14="http://schemas.microsoft.com/office/powerpoint/2010/main" val="182023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272F-4B82-4694-A54C-C2E3B1B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Ontwerp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C1B2-BFE9-4AA7-9440-2073179F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F2917B3-8467-4C31-99FE-C21386CBD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456"/>
            <a:ext cx="5080440" cy="4704488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0F79DCF-2BDA-45BF-8F22-F31807EDA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19" y="340092"/>
            <a:ext cx="3566469" cy="61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06AB7-99FC-4F00-83A2-D8D4311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D1B5-FF74-439A-9B33-6BC4927D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 dirty="0"/>
              <a:t>De library “</a:t>
            </a:r>
            <a:r>
              <a:rPr lang="en-US" dirty="0" err="1"/>
              <a:t>Volume.h</a:t>
            </a:r>
            <a:r>
              <a:rPr lang="en-US" dirty="0"/>
              <a:t>”</a:t>
            </a:r>
          </a:p>
          <a:p>
            <a:r>
              <a:rPr lang="en-US" dirty="0"/>
              <a:t>Map()</a:t>
            </a:r>
          </a:p>
          <a:p>
            <a:r>
              <a:rPr lang="en-US" dirty="0"/>
              <a:t>Constrain()</a:t>
            </a:r>
          </a:p>
          <a:p>
            <a:r>
              <a:rPr lang="en-US" dirty="0" err="1"/>
              <a:t>averageTone</a:t>
            </a:r>
            <a:endParaRPr lang="en-US" dirty="0"/>
          </a:p>
          <a:p>
            <a:r>
              <a:rPr lang="en-US" dirty="0" err="1"/>
              <a:t>averageVolume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367ED-B859-4132-AE0D-D1E94BFB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err="1"/>
              <a:t>Kalibiratiecurve</a:t>
            </a:r>
            <a:endParaRPr lang="en-US" sz="37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C29272-4169-479E-A841-A01C6AC07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2120"/>
              </p:ext>
            </p:extLst>
          </p:nvPr>
        </p:nvGraphicFramePr>
        <p:xfrm>
          <a:off x="4950678" y="3577777"/>
          <a:ext cx="6506304" cy="278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46D900-F8B8-4676-B976-19E0A92C5A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2" y="429687"/>
            <a:ext cx="6031082" cy="285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8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229-F92F-40DF-BF7F-E7E7FE51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38" y="760750"/>
            <a:ext cx="9601200" cy="1485900"/>
          </a:xfrm>
        </p:spPr>
        <p:txBody>
          <a:bodyPr/>
          <a:lstStyle/>
          <a:p>
            <a:r>
              <a:rPr lang="en-US" dirty="0" err="1"/>
              <a:t>Demonstratie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8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1558-B700-4E89-B572-D7C876A2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983" y="3060804"/>
            <a:ext cx="9601200" cy="1485900"/>
          </a:xfrm>
        </p:spPr>
        <p:txBody>
          <a:bodyPr/>
          <a:lstStyle/>
          <a:p>
            <a:r>
              <a:rPr lang="en-US" dirty="0" err="1"/>
              <a:t>Einde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</TotalTime>
  <Words>41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Theremin</vt:lpstr>
      <vt:lpstr>Wat is een theremin ?</vt:lpstr>
      <vt:lpstr>Ontwerp </vt:lpstr>
      <vt:lpstr>Code</vt:lpstr>
      <vt:lpstr>Kalibiratiecurve</vt:lpstr>
      <vt:lpstr>Demonstratie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Theremin</dc:title>
  <dc:creator>chakho chung</dc:creator>
  <cp:lastModifiedBy>chakho chung</cp:lastModifiedBy>
  <cp:revision>5</cp:revision>
  <dcterms:created xsi:type="dcterms:W3CDTF">2021-04-14T18:29:27Z</dcterms:created>
  <dcterms:modified xsi:type="dcterms:W3CDTF">2021-04-14T19:06:45Z</dcterms:modified>
</cp:coreProperties>
</file>