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4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dkPImavJFoT-fakea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2aWaPZDOyaX-fakeatm-gel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DFD</a:t>
            </a:r>
          </a:p>
          <a:p>
            <a:r>
              <a:rPr lang="en-US" dirty="0" err="1"/>
              <a:t>Nieuwe</a:t>
            </a:r>
            <a:r>
              <a:rPr lang="en-US" dirty="0"/>
              <a:t> Flowchart</a:t>
            </a:r>
          </a:p>
          <a:p>
            <a:r>
              <a:rPr lang="en-US" dirty="0"/>
              <a:t>Het prototype 3d ontwerp van de ATM</a:t>
            </a:r>
          </a:p>
          <a:p>
            <a:r>
              <a:rPr lang="en-US" dirty="0"/>
              <a:t>Het prototype 3d ontwerp van de dispenser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E33B369-E502-4FDB-A5D2-97A2CB9D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Nieuwe Data flowdiagram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3D67972-9B44-4537-81B8-8102A48F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51" y="1116345"/>
            <a:ext cx="475836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CB17CA0-175B-4042-880E-0973FC2C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3" y="976036"/>
            <a:ext cx="6620835" cy="41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/>
              <a:t>Het prototype 3d ontwerp van de ATM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nl-NL" dirty="0">
                <a:hlinkClick r:id="rId2" tooltip="https://www.tinkercad.com/things/dkPImavJFoT-fakeatm"/>
              </a:rPr>
              <a:t>https://www.tinkercad.com/things/dkPImavJFoT-fakeatm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2C7981-80B0-4D8F-8126-AF4F5E41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0" r="-4" b="-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1800"/>
              <a:t>Het prototype 3d ontwerp van de dispenser</a:t>
            </a:r>
            <a:br>
              <a:rPr lang="en-US" sz="1800"/>
            </a:br>
            <a:endParaRPr lang="nl-NL" sz="180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Biljet </a:t>
            </a:r>
            <a:r>
              <a:rPr lang="nl-NL" dirty="0"/>
              <a:t>9.9 x 5.1cm</a:t>
            </a:r>
          </a:p>
          <a:p>
            <a:r>
              <a:rPr lang="nl-NL" dirty="0">
                <a:hlinkClick r:id="rId2" tooltip="https://www.tinkercad.com/things/2aWaPZDOyaX-fakeatm-geld"/>
              </a:rPr>
              <a:t>https://www.tinkercad.com/things/2aWaPZDOyaX-fakeatm-geld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2127C-4BDC-4F52-B539-68424AEF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7" y="1994320"/>
            <a:ext cx="1085643" cy="19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497BC3-8F06-4140-8F6F-BDFE40A6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59" y="1720653"/>
            <a:ext cx="3660461" cy="26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97AB2-EB8B-4186-82DB-45131BD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3A4AD9-57A3-486B-847F-86EDA3FA9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6222"/>
              </p:ext>
            </p:extLst>
          </p:nvPr>
        </p:nvGraphicFramePr>
        <p:xfrm>
          <a:off x="1130270" y="2488492"/>
          <a:ext cx="9604378" cy="42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003">
                  <a:extLst>
                    <a:ext uri="{9D8B030D-6E8A-4147-A177-3AD203B41FA5}">
                      <a16:colId xmlns:a16="http://schemas.microsoft.com/office/drawing/2014/main" val="3695333742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433349196"/>
                    </a:ext>
                  </a:extLst>
                </a:gridCol>
                <a:gridCol w="901662">
                  <a:extLst>
                    <a:ext uri="{9D8B030D-6E8A-4147-A177-3AD203B41FA5}">
                      <a16:colId xmlns:a16="http://schemas.microsoft.com/office/drawing/2014/main" val="3399323105"/>
                    </a:ext>
                  </a:extLst>
                </a:gridCol>
                <a:gridCol w="1222858">
                  <a:extLst>
                    <a:ext uri="{9D8B030D-6E8A-4147-A177-3AD203B41FA5}">
                      <a16:colId xmlns:a16="http://schemas.microsoft.com/office/drawing/2014/main" val="1035506802"/>
                    </a:ext>
                  </a:extLst>
                </a:gridCol>
                <a:gridCol w="1563633">
                  <a:extLst>
                    <a:ext uri="{9D8B030D-6E8A-4147-A177-3AD203B41FA5}">
                      <a16:colId xmlns:a16="http://schemas.microsoft.com/office/drawing/2014/main" val="2905838166"/>
                    </a:ext>
                  </a:extLst>
                </a:gridCol>
                <a:gridCol w="1731400">
                  <a:extLst>
                    <a:ext uri="{9D8B030D-6E8A-4147-A177-3AD203B41FA5}">
                      <a16:colId xmlns:a16="http://schemas.microsoft.com/office/drawing/2014/main" val="2341858710"/>
                    </a:ext>
                  </a:extLst>
                </a:gridCol>
                <a:gridCol w="1705803">
                  <a:extLst>
                    <a:ext uri="{9D8B030D-6E8A-4147-A177-3AD203B41FA5}">
                      <a16:colId xmlns:a16="http://schemas.microsoft.com/office/drawing/2014/main" val="3651359598"/>
                    </a:ext>
                  </a:extLst>
                </a:gridCol>
              </a:tblGrid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Features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Wie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Waarom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Taken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Moeilijkheids-graad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Acceptance criteria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608186984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6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om biljetten te behouden en weggeven.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De klant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Zodat de klant zijn biljetten kan opnemen.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Biljetten ontwerpen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10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geld dispenser moet biljetten uitwerpen.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280335225"/>
                  </a:ext>
                </a:extLst>
              </a:tr>
              <a:tr h="739976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Afmetingen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IR sensor moet per biljet het waarde opnemen. 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4117498898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Ontwerpen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van de gelddispenser moet 3 biljet soorten bewaren.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39744770"/>
                  </a:ext>
                </a:extLst>
              </a:tr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Afmetingen IR sensoren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8779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2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116344-59B7-4E10-8A52-18F5E475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158</Words>
  <Application>Microsoft Office PowerPoint</Application>
  <PresentationFormat>Breedbeeld</PresentationFormat>
  <Paragraphs>51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Nieuwe Data flowdiagram</vt:lpstr>
      <vt:lpstr>Nieuwe flowchart</vt:lpstr>
      <vt:lpstr>Het prototype 3d ontwerp van de ATM </vt:lpstr>
      <vt:lpstr>Het prototype 3d ontwerp van de dispenser 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23</cp:revision>
  <dcterms:created xsi:type="dcterms:W3CDTF">2021-03-24T21:53:11Z</dcterms:created>
  <dcterms:modified xsi:type="dcterms:W3CDTF">2021-04-29T09:34:49Z</dcterms:modified>
</cp:coreProperties>
</file>