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D6E34-C52E-4FE7-B506-5972A2E44F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ontwerpen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RFID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9C27-1BEC-47FF-8E5F-EE558C47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E29CD76-DD61-4211-945A-7686A772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E38B5AE-8022-4FA6-A52A-265521D0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19" y="2270384"/>
            <a:ext cx="8155762" cy="45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D1B-8A31-4E6D-B497-FD9E51D7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Opnemen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0680F6-F464-4F40-B2BD-EB632C82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3BEC8CA-B243-4570-BFB3-92BBA7A4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44" y="2292688"/>
            <a:ext cx="8116111" cy="45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1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AFE8F-A482-4578-BA64-21A0ADC0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384213" cy="706964"/>
          </a:xfrm>
        </p:spPr>
        <p:txBody>
          <a:bodyPr/>
          <a:lstStyle/>
          <a:p>
            <a:r>
              <a:rPr lang="nl-NL" dirty="0"/>
              <a:t>Taal veranderen pagina – Eerste iteratie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808E59-6CCF-4E1C-AA21-AF3FD566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472C7C-7386-4EA2-AFF1-51B56B9E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36" y="2309103"/>
            <a:ext cx="8086928" cy="45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98AC-939E-4659-8AE2-BE8BFA24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RFID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6955765-39D0-418E-8B66-209881FCF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9944" y="418512"/>
            <a:ext cx="3292110" cy="7639531"/>
          </a:xfrm>
        </p:spPr>
      </p:pic>
    </p:spTree>
    <p:extLst>
      <p:ext uri="{BB962C8B-B14F-4D97-AF65-F5344CB8AC3E}">
        <p14:creationId xmlns:p14="http://schemas.microsoft.com/office/powerpoint/2010/main" val="267577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AE40-3FED-4BC1-AE63-141D8506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Keypad</a:t>
            </a:r>
            <a:endParaRPr lang="nl-NL" dirty="0"/>
          </a:p>
        </p:txBody>
      </p:sp>
      <p:pic>
        <p:nvPicPr>
          <p:cNvPr id="6" name="Tijdelijke aanduiding voor inhoud 5" descr="Afbeelding met tekst, schermafbeelding, elektronica&#10;&#10;Automatisch gegenereerde beschrijving">
            <a:extLst>
              <a:ext uri="{FF2B5EF4-FFF2-40B4-BE49-F238E27FC236}">
                <a16:creationId xmlns:a16="http://schemas.microsoft.com/office/drawing/2014/main" id="{CE69C0A9-F233-4E39-8B4A-B48869CEA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42" y="2897121"/>
            <a:ext cx="7894116" cy="3202121"/>
          </a:xfrm>
        </p:spPr>
      </p:pic>
    </p:spTree>
    <p:extLst>
      <p:ext uri="{BB962C8B-B14F-4D97-AF65-F5344CB8AC3E}">
        <p14:creationId xmlns:p14="http://schemas.microsoft.com/office/powerpoint/2010/main" val="421323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561429"/>
              </p:ext>
            </p:extLst>
          </p:nvPr>
        </p:nvGraphicFramePr>
        <p:xfrm>
          <a:off x="1154954" y="2876987"/>
          <a:ext cx="9625387" cy="2869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Fritzing maken van de RFID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Ontwerp voor pashouder.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RFID moet de pas kunnen detecteren.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Onderzoek naar GUI in Java. 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lay-out maken.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Coderen van de GUI.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Fritzing maken van de numpad.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 De pincode moet gevraagd worden en opgenomen.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array test opstellen, om codes op te slaan van de numpad.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Hoe ziet de database eruit?</a:t>
            </a:r>
          </a:p>
          <a:p>
            <a:pPr lvl="1"/>
            <a:r>
              <a:rPr lang="nl-NL" dirty="0"/>
              <a:t>Wat zijn de minimale/maximale dimensies van de database?</a:t>
            </a:r>
          </a:p>
          <a:p>
            <a:pPr lvl="1"/>
            <a:r>
              <a:rPr lang="nl-NL" dirty="0"/>
              <a:t>Zijn jullie tevreden met de lay-outs van de GUI?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249</Words>
  <Application>Microsoft Office PowerPoint</Application>
  <PresentationFormat>Breedbeeld</PresentationFormat>
  <Paragraphs>84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PO Meeting</vt:lpstr>
      <vt:lpstr>Sprint review </vt:lpstr>
      <vt:lpstr>Start pagina – Eerste iteratie</vt:lpstr>
      <vt:lpstr>Opnemen Pagina – Eerste iteratie</vt:lpstr>
      <vt:lpstr>Taal veranderen pagina – Eerste iteratie</vt:lpstr>
      <vt:lpstr>RFID</vt:lpstr>
      <vt:lpstr>Keypad</vt:lpstr>
      <vt:lpstr>Presentatie Sprint Backlog</vt:lpstr>
      <vt:lpstr>Vragen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chakho chung</dc:creator>
  <cp:lastModifiedBy>Jurgen van den Berg</cp:lastModifiedBy>
  <cp:revision>9</cp:revision>
  <dcterms:created xsi:type="dcterms:W3CDTF">2021-03-09T17:19:42Z</dcterms:created>
  <dcterms:modified xsi:type="dcterms:W3CDTF">2021-03-11T11:53:38Z</dcterms:modified>
</cp:coreProperties>
</file>