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0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PO Meeting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err="1"/>
              <a:t>ontwerpen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RFID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7E3D-E719-4EE9-840B-CABC3729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</a:t>
            </a:r>
            <a:r>
              <a:rPr lang="en-US" dirty="0" err="1"/>
              <a:t>pagina</a:t>
            </a:r>
            <a:r>
              <a:rPr lang="en-US" dirty="0"/>
              <a:t> – 1ste </a:t>
            </a:r>
            <a:r>
              <a:rPr lang="en-US" dirty="0" err="1"/>
              <a:t>iteratie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4F1DA-C5CE-4C75-BAC6-B18DCEA12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76" y="2472856"/>
            <a:ext cx="9174151" cy="4385144"/>
          </a:xfrm>
        </p:spPr>
      </p:pic>
    </p:spTree>
    <p:extLst>
      <p:ext uri="{BB962C8B-B14F-4D97-AF65-F5344CB8AC3E}">
        <p14:creationId xmlns:p14="http://schemas.microsoft.com/office/powerpoint/2010/main" val="3863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9C27-1BEC-47FF-8E5F-EE558C47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pagina</a:t>
            </a:r>
            <a:r>
              <a:rPr lang="en-US" dirty="0"/>
              <a:t> – 1ste </a:t>
            </a:r>
            <a:r>
              <a:rPr lang="en-US" dirty="0" err="1"/>
              <a:t>iteratie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E2463-F0F5-48EF-8A70-8490B0171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55" y="2368871"/>
            <a:ext cx="8761413" cy="4190576"/>
          </a:xfrm>
        </p:spPr>
      </p:pic>
    </p:spTree>
    <p:extLst>
      <p:ext uri="{BB962C8B-B14F-4D97-AF65-F5344CB8AC3E}">
        <p14:creationId xmlns:p14="http://schemas.microsoft.com/office/powerpoint/2010/main" val="39323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0D1B-8A31-4E6D-B497-FD9E51D7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Openemen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– 1ste </a:t>
            </a:r>
            <a:r>
              <a:rPr lang="en-US" dirty="0" err="1"/>
              <a:t>iteratie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9B2E3-E38B-4E88-B47E-8D5B49BF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9" y="2438607"/>
            <a:ext cx="9615851" cy="4067123"/>
          </a:xfrm>
        </p:spPr>
      </p:pic>
    </p:spTree>
    <p:extLst>
      <p:ext uri="{BB962C8B-B14F-4D97-AF65-F5344CB8AC3E}">
        <p14:creationId xmlns:p14="http://schemas.microsoft.com/office/powerpoint/2010/main" val="374971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 Meeting</vt:lpstr>
      <vt:lpstr>Sprint review </vt:lpstr>
      <vt:lpstr>Pin pagina – 1ste iteratie</vt:lpstr>
      <vt:lpstr>Start pagina – 1ste iteratie</vt:lpstr>
      <vt:lpstr>Openemen Pagina – 1ste iteratie</vt:lpstr>
      <vt:lpstr>Presentatie Sprint Backlog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chakho chung</dc:creator>
  <cp:lastModifiedBy>Bryan Chung (0990458)</cp:lastModifiedBy>
  <cp:revision>3</cp:revision>
  <dcterms:created xsi:type="dcterms:W3CDTF">2021-03-09T17:19:42Z</dcterms:created>
  <dcterms:modified xsi:type="dcterms:W3CDTF">2021-03-10T17:18:53Z</dcterms:modified>
</cp:coreProperties>
</file>