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6" r:id="rId4"/>
    <p:sldId id="270" r:id="rId5"/>
    <p:sldId id="267" r:id="rId6"/>
    <p:sldId id="272" r:id="rId7"/>
    <p:sldId id="269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4250" autoAdjust="0"/>
  </p:normalViewPr>
  <p:slideViewPr>
    <p:cSldViewPr snapToGrid="0">
      <p:cViewPr varScale="1">
        <p:scale>
          <a:sx n="81" d="100"/>
          <a:sy n="81" d="100"/>
        </p:scale>
        <p:origin x="52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20-5-2021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landserver</a:t>
            </a:r>
            <a:endParaRPr lang="en-US"/>
          </a:p>
          <a:p>
            <a:r>
              <a:rPr lang="en-US"/>
              <a:t>Flowchart </a:t>
            </a:r>
            <a:r>
              <a:rPr lang="en-US" dirty="0" err="1"/>
              <a:t>aangepast</a:t>
            </a:r>
            <a:endParaRPr lang="en-US" dirty="0"/>
          </a:p>
          <a:p>
            <a:r>
              <a:rPr lang="en-US" dirty="0"/>
              <a:t>Sketch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lasercutting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56CFDB0-3CD1-4C0F-90D8-98156E24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Nieuwe</a:t>
            </a:r>
            <a:r>
              <a:rPr lang="en-US" sz="3300" dirty="0"/>
              <a:t> flowchart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551FD393-8C8D-4B01-B57D-6B588DA7C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83" y="1003551"/>
            <a:ext cx="5208017" cy="4119620"/>
          </a:xfrm>
        </p:spPr>
      </p:pic>
    </p:spTree>
    <p:extLst>
      <p:ext uri="{BB962C8B-B14F-4D97-AF65-F5344CB8AC3E}">
        <p14:creationId xmlns:p14="http://schemas.microsoft.com/office/powerpoint/2010/main" val="29907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2F21-EB0F-40A3-9668-0A474A94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12DF9-44DE-4DC9-AF88-A0C8C134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Niger</a:t>
            </a:r>
          </a:p>
          <a:p>
            <a:r>
              <a:rPr lang="en-US" dirty="0"/>
              <a:t>Country Code : ISO 3166 alpha-2 NE</a:t>
            </a:r>
          </a:p>
          <a:p>
            <a:r>
              <a:rPr lang="en-US" dirty="0"/>
              <a:t>IP </a:t>
            </a:r>
            <a:r>
              <a:rPr lang="en-US" dirty="0" err="1"/>
              <a:t>Adress</a:t>
            </a:r>
            <a:r>
              <a:rPr lang="en-US" dirty="0"/>
              <a:t> </a:t>
            </a:r>
            <a:r>
              <a:rPr lang="en-US" dirty="0" err="1"/>
              <a:t>landserver</a:t>
            </a:r>
            <a:r>
              <a:rPr lang="en-US" dirty="0"/>
              <a:t>: 145.24.222.250</a:t>
            </a:r>
          </a:p>
          <a:p>
            <a:r>
              <a:rPr lang="en-US" dirty="0"/>
              <a:t>Iban : NI42 FATM 8765 4321</a:t>
            </a:r>
          </a:p>
          <a:p>
            <a:r>
              <a:rPr lang="en-US"/>
              <a:t>Port 22</a:t>
            </a:r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AD2FBF9-1653-457E-B994-2623E22E4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64" y="2414408"/>
            <a:ext cx="4512040" cy="26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6D36-EA81-4B46-94CB-EDA59D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sz="2200" dirty="0" err="1"/>
              <a:t>Lasercutting</a:t>
            </a:r>
            <a:r>
              <a:rPr lang="en-US" sz="2200" dirty="0"/>
              <a:t> sketch</a:t>
            </a:r>
            <a:br>
              <a:rPr lang="en-US" sz="2200" dirty="0"/>
            </a:br>
            <a:endParaRPr lang="nl-NL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6C9A7-A99D-494F-BB94-54F1B7DE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F00D8-05F3-44F6-A739-39FDAECC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E039F-BBF8-403F-8DCA-0880DB81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9F7AD-4C3D-4F91-87A4-9CF96BA1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6981E-BB0A-4C90-80C5-0F67E7E5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895" y="973929"/>
            <a:ext cx="3192905" cy="41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demonstratie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Inloggen</a:t>
            </a:r>
            <a:endParaRPr lang="en-US" dirty="0"/>
          </a:p>
          <a:p>
            <a:r>
              <a:rPr lang="en-US" dirty="0" err="1"/>
              <a:t>Pinnen</a:t>
            </a:r>
            <a:endParaRPr lang="en-US" dirty="0"/>
          </a:p>
          <a:p>
            <a:r>
              <a:rPr lang="en-US" dirty="0"/>
              <a:t>Stepper </a:t>
            </a:r>
            <a:r>
              <a:rPr lang="en-US" dirty="0" err="1"/>
              <a:t>motoren</a:t>
            </a:r>
            <a:endParaRPr lang="en-US" dirty="0"/>
          </a:p>
          <a:p>
            <a:r>
              <a:rPr lang="en-US" dirty="0"/>
              <a:t>Bon printer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6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06656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Prototype maken van de ATM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werknemer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Zodat de werknemer alle hardware componenten kunnen testen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lasersnijden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Dispenser ontwerp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245778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Pinnen in elke landen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klanten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Het zou fijn zijn als klanten kan pinnen in andere landen. Dan weet de klant dat hij/zij met rust kan geld opnemen in andere landen.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Programmeren van een REST API voor het interactie met de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Setup onze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6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Landserver kan communiceren met de NOOB 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3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781102" cy="3450613"/>
          </a:xfrm>
        </p:spPr>
        <p:txBody>
          <a:bodyPr/>
          <a:lstStyle/>
          <a:p>
            <a:pPr lvl="1"/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284</Words>
  <Application>Microsoft Office PowerPoint</Application>
  <PresentationFormat>Breedbeeld</PresentationFormat>
  <Paragraphs>78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Rockwell</vt:lpstr>
      <vt:lpstr>Gallery</vt:lpstr>
      <vt:lpstr>PO Meeting</vt:lpstr>
      <vt:lpstr>Sprint review </vt:lpstr>
      <vt:lpstr>Nieuwe flowchart</vt:lpstr>
      <vt:lpstr>Land</vt:lpstr>
      <vt:lpstr>Lasercutting sketch </vt:lpstr>
      <vt:lpstr>demonstratie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Jurgen van den Berg</cp:lastModifiedBy>
  <cp:revision>41</cp:revision>
  <dcterms:created xsi:type="dcterms:W3CDTF">2021-03-24T21:53:11Z</dcterms:created>
  <dcterms:modified xsi:type="dcterms:W3CDTF">2021-05-20T12:57:54Z</dcterms:modified>
</cp:coreProperties>
</file>