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5" r:id="rId4"/>
    <p:sldId id="266" r:id="rId5"/>
    <p:sldId id="270" r:id="rId6"/>
    <p:sldId id="267" r:id="rId7"/>
    <p:sldId id="268" r:id="rId8"/>
    <p:sldId id="271" r:id="rId9"/>
    <p:sldId id="264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 varScale="1">
        <p:scale>
          <a:sx n="55" d="100"/>
          <a:sy n="55" d="100"/>
        </p:scale>
        <p:origin x="7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algemene achtergrondkleur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Blad1!$H$2:$H$12</c:f>
              <c:strCache>
                <c:ptCount val="11"/>
                <c:pt idx="0">
                  <c:v>A</c:v>
                </c:pt>
                <c:pt idx="1">
                  <c:v>Blauw</c:v>
                </c:pt>
                <c:pt idx="2">
                  <c:v>donkergrijs</c:v>
                </c:pt>
                <c:pt idx="3">
                  <c:v>Grijs</c:v>
                </c:pt>
                <c:pt idx="4">
                  <c:v>Groen</c:v>
                </c:pt>
                <c:pt idx="5">
                  <c:v>lichtgrijs</c:v>
                </c:pt>
                <c:pt idx="6">
                  <c:v>Rood</c:v>
                </c:pt>
                <c:pt idx="7">
                  <c:v>Turquaas</c:v>
                </c:pt>
                <c:pt idx="8">
                  <c:v>Vanta black(zwart zwart)</c:v>
                </c:pt>
                <c:pt idx="9">
                  <c:v>Wit</c:v>
                </c:pt>
                <c:pt idx="10">
                  <c:v>Zwart</c:v>
                </c:pt>
              </c:strCache>
            </c:strRef>
          </c:cat>
          <c:val>
            <c:numRef>
              <c:f>Blad1!$I$2:$I$12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F-44AF-8406-52695985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4514880"/>
        <c:axId val="1503949824"/>
      </c:barChart>
      <c:catAx>
        <c:axId val="150451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3949824"/>
        <c:crosses val="autoZero"/>
        <c:auto val="1"/>
        <c:lblAlgn val="ctr"/>
        <c:lblOffset val="100"/>
        <c:noMultiLvlLbl val="0"/>
      </c:catAx>
      <c:valAx>
        <c:axId val="15039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451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knopkleur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Blad1!$K$2:$K$9</c:f>
              <c:strCache>
                <c:ptCount val="8"/>
                <c:pt idx="0">
                  <c:v>Blauw</c:v>
                </c:pt>
                <c:pt idx="1">
                  <c:v>Geel</c:v>
                </c:pt>
                <c:pt idx="2">
                  <c:v>Grijs</c:v>
                </c:pt>
                <c:pt idx="3">
                  <c:v>O</c:v>
                </c:pt>
                <c:pt idx="4">
                  <c:v>Paars</c:v>
                </c:pt>
                <c:pt idx="5">
                  <c:v>Vanta black(zwart zwart)</c:v>
                </c:pt>
                <c:pt idx="6">
                  <c:v>Wit</c:v>
                </c:pt>
                <c:pt idx="7">
                  <c:v>Zwart</c:v>
                </c:pt>
              </c:strCache>
            </c:strRef>
          </c:cat>
          <c:val>
            <c:numRef>
              <c:f>Blad1!$L$2:$L$9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5-41F8-BCFF-76E557FD9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1190336"/>
        <c:axId val="1516634784"/>
      </c:barChart>
      <c:catAx>
        <c:axId val="15111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6634784"/>
        <c:crosses val="autoZero"/>
        <c:auto val="1"/>
        <c:lblAlgn val="ctr"/>
        <c:lblOffset val="100"/>
        <c:noMultiLvlLbl val="0"/>
      </c:catAx>
      <c:valAx>
        <c:axId val="15166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119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dkPImavJFoT-fakea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2aWaPZDOyaX-fakeatm-g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7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Prototype maken van de ATM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werknemer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werknemer alle hardware componenten kunnen testen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Meer </a:t>
            </a:r>
            <a:r>
              <a:rPr lang="en-US" dirty="0" err="1"/>
              <a:t>userstories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DFD</a:t>
            </a:r>
          </a:p>
          <a:p>
            <a:r>
              <a:rPr lang="en-US" dirty="0" err="1"/>
              <a:t>Nieuwe</a:t>
            </a:r>
            <a:r>
              <a:rPr lang="en-US" dirty="0"/>
              <a:t> Flowchart</a:t>
            </a:r>
          </a:p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en-US" dirty="0"/>
          </a:p>
          <a:p>
            <a:r>
              <a:rPr lang="en-US" dirty="0"/>
              <a:t>Het prototype 3d ontwerp van de ATM</a:t>
            </a:r>
          </a:p>
          <a:p>
            <a:r>
              <a:rPr lang="en-US" dirty="0"/>
              <a:t>Het prototype 3d ontwerp van de dispenser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E33B369-E502-4FDB-A5D2-97A2CB9D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Nieuwe Data flowdiagram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D67972-9B44-4537-81B8-8102A48F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1" y="1116345"/>
            <a:ext cx="475836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CB17CA0-175B-4042-880E-0973FC2C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3" y="976036"/>
            <a:ext cx="6620835" cy="41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BCE714F-7586-44B5-A987-4A91795F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9686"/>
              </p:ext>
            </p:extLst>
          </p:nvPr>
        </p:nvGraphicFramePr>
        <p:xfrm>
          <a:off x="4927382" y="2603843"/>
          <a:ext cx="7264618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fiek 19">
            <a:extLst>
              <a:ext uri="{FF2B5EF4-FFF2-40B4-BE49-F238E27FC236}">
                <a16:creationId xmlns:a16="http://schemas.microsoft.com/office/drawing/2014/main" id="{B0E3D21C-FB88-4DF3-9507-DBC776F4A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37469"/>
              </p:ext>
            </p:extLst>
          </p:nvPr>
        </p:nvGraphicFramePr>
        <p:xfrm>
          <a:off x="166771" y="2947537"/>
          <a:ext cx="462026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/>
              <a:t>Het prototype 3d ontwerp van de ATM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nl-NL" dirty="0">
                <a:hlinkClick r:id="rId2" tooltip="https://www.tinkercad.com/things/dkPImavJFoT-fakeatm"/>
              </a:rPr>
              <a:t>https://www.tinkercad.com/things/dkPImavJFoT-fakeatm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2C7981-80B0-4D8F-8126-AF4F5E41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" r="-4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1800"/>
              <a:t>Het prototype 3d ontwerp van de dispenser</a:t>
            </a:r>
            <a:br>
              <a:rPr lang="en-US" sz="1800"/>
            </a:br>
            <a:endParaRPr lang="nl-NL" sz="180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Biljet </a:t>
            </a:r>
            <a:r>
              <a:rPr lang="nl-NL" dirty="0"/>
              <a:t>9.9 x 5.1cm</a:t>
            </a:r>
          </a:p>
          <a:p>
            <a:r>
              <a:rPr lang="nl-NL" dirty="0">
                <a:hlinkClick r:id="rId2" tooltip="https://www.tinkercad.com/things/2aWaPZDOyaX-fakeatm-geld"/>
              </a:rPr>
              <a:t>https://www.tinkercad.com/things/2aWaPZDOyaX-fakeatm-geld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2127C-4BDC-4F52-B539-68424AEF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7" y="1994320"/>
            <a:ext cx="1085643" cy="19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497BC3-8F06-4140-8F6F-BDFE40A6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59" y="1720653"/>
            <a:ext cx="3660461" cy="26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FBA7E-9159-4D0F-AA10-A956D13AA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81"/>
          <a:stretch/>
        </p:blipFill>
        <p:spPr bwMode="auto">
          <a:xfrm>
            <a:off x="3820992" y="1247835"/>
            <a:ext cx="4550017" cy="36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8143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563633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731400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Biljetten ontwerpen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Afmetingen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Ontwerpen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Locatie van IR sensor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277</Words>
  <Application>Microsoft Office PowerPoint</Application>
  <PresentationFormat>Breedbeeld</PresentationFormat>
  <Paragraphs>85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Rockwell</vt:lpstr>
      <vt:lpstr>Gallery</vt:lpstr>
      <vt:lpstr>PO Meeting</vt:lpstr>
      <vt:lpstr>Sprint review </vt:lpstr>
      <vt:lpstr>Nieuwe Data flowdiagram</vt:lpstr>
      <vt:lpstr>Nieuwe flowchart</vt:lpstr>
      <vt:lpstr>Kleuren keuzes</vt:lpstr>
      <vt:lpstr>Het prototype 3d ontwerp van de ATM </vt:lpstr>
      <vt:lpstr>Het prototype 3d ontwerp van de dispenser </vt:lpstr>
      <vt:lpstr>PowerPoint-presentatie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31</cp:revision>
  <dcterms:created xsi:type="dcterms:W3CDTF">2021-03-24T21:53:11Z</dcterms:created>
  <dcterms:modified xsi:type="dcterms:W3CDTF">2021-04-29T12:16:14Z</dcterms:modified>
</cp:coreProperties>
</file>