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>
        <p:scale>
          <a:sx n="100" d="100"/>
          <a:sy n="100" d="100"/>
        </p:scale>
        <p:origin x="-1230" y="-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database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C9DAA9-47DE-4D6F-A152-B3399009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3" y="1247835"/>
            <a:ext cx="7189075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64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7404"/>
              </p:ext>
            </p:extLst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 van de </a:t>
                      </a:r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bonprinter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Code schrijven voor 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Test database maken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10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Java &gt; SQL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292</Words>
  <Application>Microsoft Office PowerPoint</Application>
  <PresentationFormat>Breedbeeld</PresentationFormat>
  <Paragraphs>111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Rockwell</vt:lpstr>
      <vt:lpstr>Gallery</vt:lpstr>
      <vt:lpstr>PO Meeting</vt:lpstr>
      <vt:lpstr>Sprint review </vt:lpstr>
      <vt:lpstr>PowerPoint-presentatie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16</cp:revision>
  <dcterms:created xsi:type="dcterms:W3CDTF">2021-03-24T21:53:11Z</dcterms:created>
  <dcterms:modified xsi:type="dcterms:W3CDTF">2021-04-07T22:47:56Z</dcterms:modified>
</cp:coreProperties>
</file>