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0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PO Meeting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err="1"/>
              <a:t>ontwerpen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RFID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7E3D-E719-4EE9-840B-CABC3729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</a:t>
            </a:r>
            <a:r>
              <a:rPr lang="en-US" dirty="0" err="1"/>
              <a:t>pagina</a:t>
            </a:r>
            <a:r>
              <a:rPr lang="en-US" dirty="0"/>
              <a:t> –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4F1DA-C5CE-4C75-BAC6-B18DCEA12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76" y="2472856"/>
            <a:ext cx="9174151" cy="4385144"/>
          </a:xfrm>
        </p:spPr>
      </p:pic>
    </p:spTree>
    <p:extLst>
      <p:ext uri="{BB962C8B-B14F-4D97-AF65-F5344CB8AC3E}">
        <p14:creationId xmlns:p14="http://schemas.microsoft.com/office/powerpoint/2010/main" val="3863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9C27-1BEC-47FF-8E5F-EE558C47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pagina</a:t>
            </a:r>
            <a:r>
              <a:rPr lang="en-US" dirty="0"/>
              <a:t> –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E2463-F0F5-48EF-8A70-8490B0171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55" y="2368871"/>
            <a:ext cx="8761413" cy="4190576"/>
          </a:xfrm>
        </p:spPr>
      </p:pic>
    </p:spTree>
    <p:extLst>
      <p:ext uri="{BB962C8B-B14F-4D97-AF65-F5344CB8AC3E}">
        <p14:creationId xmlns:p14="http://schemas.microsoft.com/office/powerpoint/2010/main" val="39323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0D1B-8A31-4E6D-B497-FD9E51D7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Openemen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–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9B2E3-E38B-4E88-B47E-8D5B49BF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9" y="2438607"/>
            <a:ext cx="9615851" cy="4067123"/>
          </a:xfrm>
        </p:spPr>
      </p:pic>
    </p:spTree>
    <p:extLst>
      <p:ext uri="{BB962C8B-B14F-4D97-AF65-F5344CB8AC3E}">
        <p14:creationId xmlns:p14="http://schemas.microsoft.com/office/powerpoint/2010/main" val="374971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Presentatie Sprint Backlog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71B4AFD-EB28-4EB6-8445-7C563E0F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26225"/>
              </p:ext>
            </p:extLst>
          </p:nvPr>
        </p:nvGraphicFramePr>
        <p:xfrm>
          <a:off x="1286934" y="3315986"/>
          <a:ext cx="9625387" cy="2869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Features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Wat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Je pas kunnen scannen.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Fritzing maken van de RFID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Ontwerp voor pashouder.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RFID moet de pas kunnen detecteren.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algemene GUI.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Onderzoek naar GUI in Java. 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lay-out maken.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Coderen van de GUI.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Je pincode in kunnen voeren.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Fritzing maken van de numpad.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 De pincode moet gevraagd worden en opgenomen.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array test opstellen, om codes op te slaan van de numpad.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219</Words>
  <Application>Microsoft Office PowerPoint</Application>
  <PresentationFormat>Breedbeeld</PresentationFormat>
  <Paragraphs>79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PO Meeting</vt:lpstr>
      <vt:lpstr>Sprint review </vt:lpstr>
      <vt:lpstr>Pin pagina – Eerste iteratie</vt:lpstr>
      <vt:lpstr>Start pagina – Eerste iteratie</vt:lpstr>
      <vt:lpstr>Openemen Pagina – Eerste iteratie</vt:lpstr>
      <vt:lpstr>Presentatie Sprint Backlog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2</cp:revision>
  <dcterms:created xsi:type="dcterms:W3CDTF">2021-03-10T23:29:54Z</dcterms:created>
  <dcterms:modified xsi:type="dcterms:W3CDTF">2021-03-10T23:31:31Z</dcterms:modified>
</cp:coreProperties>
</file>