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72" r:id="rId4"/>
    <p:sldId id="274" r:id="rId5"/>
    <p:sldId id="273" r:id="rId6"/>
    <p:sldId id="275" r:id="rId7"/>
    <p:sldId id="27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26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3-6-2021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Demostratie</a:t>
            </a:r>
            <a:r>
              <a:rPr lang="en-US" dirty="0"/>
              <a:t> ATM</a:t>
            </a:r>
          </a:p>
          <a:p>
            <a:r>
              <a:rPr lang="en-US" dirty="0" err="1"/>
              <a:t>Binnenkant</a:t>
            </a:r>
            <a:r>
              <a:rPr lang="en-US" dirty="0"/>
              <a:t> ATM </a:t>
            </a:r>
          </a:p>
          <a:p>
            <a:r>
              <a:rPr lang="en-US" dirty="0"/>
              <a:t>Website/server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demonstratie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Inloggen</a:t>
            </a:r>
            <a:endParaRPr lang="en-US" dirty="0"/>
          </a:p>
          <a:p>
            <a:r>
              <a:rPr lang="en-US" dirty="0" err="1"/>
              <a:t>Pinnen</a:t>
            </a:r>
            <a:endParaRPr lang="en-US" dirty="0"/>
          </a:p>
          <a:p>
            <a:r>
              <a:rPr lang="en-US" dirty="0"/>
              <a:t>Stepper </a:t>
            </a:r>
            <a:r>
              <a:rPr lang="en-US" dirty="0" err="1"/>
              <a:t>motoren</a:t>
            </a:r>
            <a:endParaRPr lang="en-US" dirty="0"/>
          </a:p>
          <a:p>
            <a:r>
              <a:rPr lang="en-US" dirty="0"/>
              <a:t>Bon printer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6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663C92-81CA-46B1-B5AE-F46DF8D7E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D3543-8D0A-40E1-9AF0-8F6CA1B4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DEAED4-B139-47BA-8465-055B3154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39CD8F6-8181-45FF-BB9C-58D5F0ECA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9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6C404-E8F9-4E2B-9BB2-AD7DAEFED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67A810-0AAC-4990-9113-83AC8DEF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073597"/>
            <a:ext cx="5279490" cy="11256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 err="1"/>
              <a:t>Binnenkant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7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0ED5BC4-BD83-4735-A40E-AEBD121E2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3686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8BF2A9-3176-445B-8155-3DE9C7968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6296B3-244A-47A2-A514-F15E6F647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43198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Website / server</a:t>
            </a:r>
            <a:endParaRPr lang="nl-NL" sz="44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68E28B1-0940-4FAB-8D5B-D45D7CF51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pPr algn="l"/>
            <a:endParaRPr lang="nl-NL" sz="160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7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663C92-81CA-46B1-B5AE-F46DF8D7E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D3543-8D0A-40E1-9AF0-8F6CA1B4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DEAED4-B139-47BA-8465-055B31546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95BEFFBD-413B-41F7-8732-9104F45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459736"/>
            <a:ext cx="8654522" cy="9981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55ED8C-1319-4416-8084-6F7D0E09F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12888" y="323838"/>
            <a:ext cx="6753096" cy="3652791"/>
            <a:chOff x="2712888" y="323838"/>
            <a:chExt cx="6753096" cy="36527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7ADC4D-560C-418C-B1AE-CE3A012A8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12888" y="323838"/>
              <a:ext cx="6753096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993D6D-3DFA-4906-A796-C051E4303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24495" y="647445"/>
              <a:ext cx="6121616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9D32411B-8A6E-492B-A946-7B11DB685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73"/>
          <a:stretch/>
        </p:blipFill>
        <p:spPr>
          <a:xfrm>
            <a:off x="3349780" y="963739"/>
            <a:ext cx="5472440" cy="23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1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 err="1"/>
              <a:t>oude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245778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Features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Pinnen in elke landen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De klanten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Het zou fijn zijn als klanten kan pinnen in andere landen. Dan weet de klant dat hij/zij met rust kan geld opnemen in andere landen.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Programmeren van een REST API voor het interactie met de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Setup onze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6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Landserver kan communiceren met de NOOB 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7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3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781102" cy="3450613"/>
          </a:xfrm>
        </p:spPr>
        <p:txBody>
          <a:bodyPr/>
          <a:lstStyle/>
          <a:p>
            <a:pPr lvl="1"/>
            <a:r>
              <a:rPr lang="en-US" dirty="0"/>
              <a:t>Wat </a:t>
            </a:r>
            <a:r>
              <a:rPr lang="en-US" dirty="0" err="1"/>
              <a:t>kan</a:t>
            </a:r>
            <a:r>
              <a:rPr lang="en-US" dirty="0"/>
              <a:t> er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156</Words>
  <Application>Microsoft Office PowerPoint</Application>
  <PresentationFormat>Breedbeeld</PresentationFormat>
  <Paragraphs>44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Rockwell</vt:lpstr>
      <vt:lpstr>Gallery</vt:lpstr>
      <vt:lpstr>PO Meeting</vt:lpstr>
      <vt:lpstr>Sprint review </vt:lpstr>
      <vt:lpstr>demonstratie</vt:lpstr>
      <vt:lpstr>Binnenkant</vt:lpstr>
      <vt:lpstr>Website / server</vt:lpstr>
      <vt:lpstr>PowerPoint-presentatie</vt:lpstr>
      <vt:lpstr>oude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45</cp:revision>
  <dcterms:created xsi:type="dcterms:W3CDTF">2021-03-24T21:53:11Z</dcterms:created>
  <dcterms:modified xsi:type="dcterms:W3CDTF">2021-06-03T11:56:37Z</dcterms:modified>
</cp:coreProperties>
</file>