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15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34F6E8B-E026-4B7D-A45E-5BA70612F96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0AD6E34-C52E-4FE7-B506-5972A2E4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5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1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78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40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61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28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09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34F6E8B-E026-4B7D-A45E-5BA70612F96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17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34F6E8B-E026-4B7D-A45E-5BA70612F96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4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9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9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2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9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82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1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1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3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34F6E8B-E026-4B7D-A45E-5BA70612F96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0AD6E34-C52E-4FE7-B506-5972A2E4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1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D12B59-2420-4F84-A5AB-7F0E7E67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PO Meeting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68008CC-713B-4334-AA9E-E0764A0ED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748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9B45-1128-4059-9B93-384E159D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40737-A436-4649-9A93-03A888D65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3197-4395-4926-87A6-82219B57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Presentatie</a:t>
            </a:r>
            <a:r>
              <a:rPr lang="en-US" dirty="0"/>
              <a:t> Sprint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38DA3-B876-434F-B3DA-B57461F93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30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6C12-B335-447F-8A53-36D3F5B4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30438-DEF7-4C5D-B4AA-D63BB9EE1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24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PO Meeting</vt:lpstr>
      <vt:lpstr>Sprint review </vt:lpstr>
      <vt:lpstr>Presentatie Sprint Backlog</vt:lpstr>
      <vt:lpstr>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 Meeting</dc:title>
  <dc:creator>chakho chung</dc:creator>
  <cp:lastModifiedBy>chakho chung</cp:lastModifiedBy>
  <cp:revision>2</cp:revision>
  <dcterms:created xsi:type="dcterms:W3CDTF">2021-03-09T17:19:42Z</dcterms:created>
  <dcterms:modified xsi:type="dcterms:W3CDTF">2021-03-09T17:21:13Z</dcterms:modified>
</cp:coreProperties>
</file>