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9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73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808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63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23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121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426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65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72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6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34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56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7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25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53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80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24-3-2021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52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database </a:t>
            </a:r>
            <a:r>
              <a:rPr lang="en-US" dirty="0" err="1"/>
              <a:t>ontwerpen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AC2501-289E-4049-9FAB-F6EBEFC7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6" y="1619621"/>
            <a:ext cx="10035037" cy="361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3197-4395-4926-87A6-82219B57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8DA3-B876-434F-B3DA-B57461F9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ijdelijke aanduiding voor inhoud 3">
            <a:extLst>
              <a:ext uri="{FF2B5EF4-FFF2-40B4-BE49-F238E27FC236}">
                <a16:creationId xmlns:a16="http://schemas.microsoft.com/office/drawing/2014/main" id="{FCC6BE9C-FD57-4E5C-92D6-22AEBC794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792063"/>
              </p:ext>
            </p:extLst>
          </p:nvPr>
        </p:nvGraphicFramePr>
        <p:xfrm>
          <a:off x="1154954" y="2876987"/>
          <a:ext cx="9625387" cy="2866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2950">
                  <a:extLst>
                    <a:ext uri="{9D8B030D-6E8A-4147-A177-3AD203B41FA5}">
                      <a16:colId xmlns:a16="http://schemas.microsoft.com/office/drawing/2014/main" val="2274104689"/>
                    </a:ext>
                  </a:extLst>
                </a:gridCol>
                <a:gridCol w="1102824">
                  <a:extLst>
                    <a:ext uri="{9D8B030D-6E8A-4147-A177-3AD203B41FA5}">
                      <a16:colId xmlns:a16="http://schemas.microsoft.com/office/drawing/2014/main" val="2741589091"/>
                    </a:ext>
                  </a:extLst>
                </a:gridCol>
                <a:gridCol w="840647">
                  <a:extLst>
                    <a:ext uri="{9D8B030D-6E8A-4147-A177-3AD203B41FA5}">
                      <a16:colId xmlns:a16="http://schemas.microsoft.com/office/drawing/2014/main" val="3920543657"/>
                    </a:ext>
                  </a:extLst>
                </a:gridCol>
                <a:gridCol w="1894876">
                  <a:extLst>
                    <a:ext uri="{9D8B030D-6E8A-4147-A177-3AD203B41FA5}">
                      <a16:colId xmlns:a16="http://schemas.microsoft.com/office/drawing/2014/main" val="2000952455"/>
                    </a:ext>
                  </a:extLst>
                </a:gridCol>
                <a:gridCol w="2107378">
                  <a:extLst>
                    <a:ext uri="{9D8B030D-6E8A-4147-A177-3AD203B41FA5}">
                      <a16:colId xmlns:a16="http://schemas.microsoft.com/office/drawing/2014/main" val="1249616473"/>
                    </a:ext>
                  </a:extLst>
                </a:gridCol>
                <a:gridCol w="782692">
                  <a:extLst>
                    <a:ext uri="{9D8B030D-6E8A-4147-A177-3AD203B41FA5}">
                      <a16:colId xmlns:a16="http://schemas.microsoft.com/office/drawing/2014/main" val="4089290019"/>
                    </a:ext>
                  </a:extLst>
                </a:gridCol>
                <a:gridCol w="2324020">
                  <a:extLst>
                    <a:ext uri="{9D8B030D-6E8A-4147-A177-3AD203B41FA5}">
                      <a16:colId xmlns:a16="http://schemas.microsoft.com/office/drawing/2014/main" val="4009435677"/>
                    </a:ext>
                  </a:extLst>
                </a:gridCol>
              </a:tblGrid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Features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Wat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Wie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Waarom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Taken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Moeilijkheids-graad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Acceptance criteria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93524134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1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pas kunnen scannen.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Zodat het systeem jouw identiteit en saldo kan checken.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RFID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4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signaal terug kunnen krijgen van het pasje.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39288161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FF0000"/>
                          </a:solidFill>
                          <a:effectLst/>
                        </a:rPr>
                        <a:t>Ontwerp voor pashouder.</a:t>
                      </a:r>
                      <a:endParaRPr lang="nl-NL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Zonder pas geen toegang tot het systeem.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859330268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RFID moet de pas kunnen detecteren.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4098863248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2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Een algemene GUI.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De opdrachtgever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de transacties te bekijken.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Onderzoek naar GUI in Java. 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10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Een voor pagina moet een logo, taal knop en een hulp gif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930480786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lay-out maken.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Menu bevatten.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1480405571"/>
                  </a:ext>
                </a:extLst>
              </a:tr>
              <a:tr h="161524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Coderen van de GUI.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3732435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3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Je pincode in kunnen voeren.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De opdrachtgever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Om veilig te kunnen pinnen.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 maken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effectLst/>
                        </a:rPr>
                        <a:t>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3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 De pincode moet gevraagd worden en opgenomen.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679273210"/>
                  </a:ext>
                </a:extLst>
              </a:tr>
              <a:tr h="296730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Een array test opstellen, om codes op te slaan van de </a:t>
                      </a:r>
                      <a:r>
                        <a:rPr lang="nl-NL" sz="900" dirty="0" err="1">
                          <a:solidFill>
                            <a:srgbClr val="00B050"/>
                          </a:solidFill>
                          <a:effectLst/>
                        </a:rPr>
                        <a:t>numpad</a:t>
                      </a:r>
                      <a:r>
                        <a:rPr lang="nl-NL" sz="900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nl-NL" sz="9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784707462"/>
                  </a:ext>
                </a:extLst>
              </a:tr>
              <a:tr h="164262"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>
                          <a:effectLst/>
                        </a:rPr>
                        <a:t> </a:t>
                      </a:r>
                      <a:endParaRPr lang="nl-NL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tc>
                  <a:txBody>
                    <a:bodyPr/>
                    <a:lstStyle/>
                    <a:p>
                      <a:r>
                        <a:rPr lang="nl-NL" sz="900" dirty="0">
                          <a:effectLst/>
                        </a:rPr>
                        <a:t> </a:t>
                      </a:r>
                      <a:endParaRPr lang="nl-NL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7609" marR="27609" marT="0" marB="0"/>
                </a:tc>
                <a:extLst>
                  <a:ext uri="{0D108BD9-81ED-4DB2-BD59-A6C34878D82A}">
                    <a16:rowId xmlns:a16="http://schemas.microsoft.com/office/drawing/2014/main" val="331960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83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Fritzing van de bonprinter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Code schrijven voor printer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Test database maken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Connectie van arduino &gt; Java &gt; SQL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297</Words>
  <Application>Microsoft Office PowerPoint</Application>
  <PresentationFormat>Breedbeeld</PresentationFormat>
  <Paragraphs>111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Ion-directiekamer</vt:lpstr>
      <vt:lpstr>PO Meeting</vt:lpstr>
      <vt:lpstr>Sprint review </vt:lpstr>
      <vt:lpstr>PowerPoint-presentatie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7</cp:revision>
  <dcterms:created xsi:type="dcterms:W3CDTF">2021-03-24T21:53:11Z</dcterms:created>
  <dcterms:modified xsi:type="dcterms:W3CDTF">2021-03-24T22:35:16Z</dcterms:modified>
</cp:coreProperties>
</file>