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63" r:id="rId4"/>
    <p:sldId id="261" r:id="rId5"/>
    <p:sldId id="259" r:id="rId6"/>
    <p:sldId id="262" r:id="rId7"/>
    <p:sldId id="265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55" d="100"/>
          <a:sy n="5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683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151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76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605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3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538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839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20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55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824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171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141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2B59-2420-4F84-A5AB-7F0E7E67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PO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008CC-713B-4334-AA9E-E0764A0ED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22BF9-CC93-48F1-9915-CE6B530D6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868" y="776287"/>
            <a:ext cx="3853296" cy="124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4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9B45-1128-4059-9B93-384E159D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CCE279-D9AF-46BC-975F-66D4432D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database </a:t>
            </a:r>
            <a:r>
              <a:rPr lang="en-US" dirty="0" err="1"/>
              <a:t>ontwerpen</a:t>
            </a:r>
            <a:endParaRPr lang="en-US" dirty="0"/>
          </a:p>
          <a:p>
            <a:r>
              <a:rPr lang="en-US" dirty="0" err="1"/>
              <a:t>Communicatie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java </a:t>
            </a:r>
            <a:r>
              <a:rPr lang="en-US" dirty="0" err="1"/>
              <a:t>en</a:t>
            </a:r>
            <a:r>
              <a:rPr lang="en-US" dirty="0"/>
              <a:t> de serial monitor </a:t>
            </a:r>
          </a:p>
          <a:p>
            <a:r>
              <a:rPr lang="en-US" dirty="0"/>
              <a:t>Flowchart </a:t>
            </a:r>
            <a:r>
              <a:rPr lang="en-US" dirty="0" err="1"/>
              <a:t>maken</a:t>
            </a:r>
            <a:r>
              <a:rPr lang="en-US" dirty="0"/>
              <a:t> van de GUI</a:t>
            </a:r>
          </a:p>
          <a:p>
            <a:r>
              <a:rPr lang="en-US" dirty="0"/>
              <a:t>Bon printer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FD8A-609C-4E46-A95D-B0B3D17C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GUI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0894A4-D18A-4F13-BE31-6188480DE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427" y="1717964"/>
            <a:ext cx="3753145" cy="4335517"/>
          </a:xfrm>
        </p:spPr>
      </p:pic>
    </p:spTree>
    <p:extLst>
      <p:ext uri="{BB962C8B-B14F-4D97-AF65-F5344CB8AC3E}">
        <p14:creationId xmlns:p14="http://schemas.microsoft.com/office/powerpoint/2010/main" val="151403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7FAC2501-289E-4049-9FAB-F6EBEFC7A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66" y="1619621"/>
            <a:ext cx="10035037" cy="361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3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3197-4395-4926-87A6-82219B57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Oude </a:t>
            </a:r>
            <a:r>
              <a:rPr lang="en-US" dirty="0" err="1"/>
              <a:t>Presentatie</a:t>
            </a:r>
            <a:r>
              <a:rPr lang="en-US" dirty="0"/>
              <a:t> Sprint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8DA3-B876-434F-B3DA-B57461F93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ijdelijke aanduiding voor inhoud 3">
            <a:extLst>
              <a:ext uri="{FF2B5EF4-FFF2-40B4-BE49-F238E27FC236}">
                <a16:creationId xmlns:a16="http://schemas.microsoft.com/office/drawing/2014/main" id="{FCC6BE9C-FD57-4E5C-92D6-22AEBC794C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7792063"/>
              </p:ext>
            </p:extLst>
          </p:nvPr>
        </p:nvGraphicFramePr>
        <p:xfrm>
          <a:off x="1154954" y="2876987"/>
          <a:ext cx="9625387" cy="2646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950">
                  <a:extLst>
                    <a:ext uri="{9D8B030D-6E8A-4147-A177-3AD203B41FA5}">
                      <a16:colId xmlns:a16="http://schemas.microsoft.com/office/drawing/2014/main" val="2274104689"/>
                    </a:ext>
                  </a:extLst>
                </a:gridCol>
                <a:gridCol w="1102824">
                  <a:extLst>
                    <a:ext uri="{9D8B030D-6E8A-4147-A177-3AD203B41FA5}">
                      <a16:colId xmlns:a16="http://schemas.microsoft.com/office/drawing/2014/main" val="2741589091"/>
                    </a:ext>
                  </a:extLst>
                </a:gridCol>
                <a:gridCol w="840647">
                  <a:extLst>
                    <a:ext uri="{9D8B030D-6E8A-4147-A177-3AD203B41FA5}">
                      <a16:colId xmlns:a16="http://schemas.microsoft.com/office/drawing/2014/main" val="3920543657"/>
                    </a:ext>
                  </a:extLst>
                </a:gridCol>
                <a:gridCol w="1894876">
                  <a:extLst>
                    <a:ext uri="{9D8B030D-6E8A-4147-A177-3AD203B41FA5}">
                      <a16:colId xmlns:a16="http://schemas.microsoft.com/office/drawing/2014/main" val="2000952455"/>
                    </a:ext>
                  </a:extLst>
                </a:gridCol>
                <a:gridCol w="2107378">
                  <a:extLst>
                    <a:ext uri="{9D8B030D-6E8A-4147-A177-3AD203B41FA5}">
                      <a16:colId xmlns:a16="http://schemas.microsoft.com/office/drawing/2014/main" val="1249616473"/>
                    </a:ext>
                  </a:extLst>
                </a:gridCol>
                <a:gridCol w="782692">
                  <a:extLst>
                    <a:ext uri="{9D8B030D-6E8A-4147-A177-3AD203B41FA5}">
                      <a16:colId xmlns:a16="http://schemas.microsoft.com/office/drawing/2014/main" val="4089290019"/>
                    </a:ext>
                  </a:extLst>
                </a:gridCol>
                <a:gridCol w="2324020">
                  <a:extLst>
                    <a:ext uri="{9D8B030D-6E8A-4147-A177-3AD203B41FA5}">
                      <a16:colId xmlns:a16="http://schemas.microsoft.com/office/drawing/2014/main" val="4009435677"/>
                    </a:ext>
                  </a:extLst>
                </a:gridCol>
              </a:tblGrid>
              <a:tr h="296730"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Features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Wat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Wie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Waarom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Taken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Moeilijkheids-graad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Acceptance criteria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1893524134"/>
                  </a:ext>
                </a:extLst>
              </a:tr>
              <a:tr h="296730"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1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Je pas kunnen scannen.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De opdrachtgever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Zodat het systeem jouw identiteit en saldo kan checken.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 err="1">
                          <a:solidFill>
                            <a:srgbClr val="00B050"/>
                          </a:solidFill>
                          <a:effectLst/>
                        </a:rPr>
                        <a:t>Fritzing</a:t>
                      </a:r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 maken van de RFID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4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Een signaal terug kunnen krijgen van het pasje.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1439288161"/>
                  </a:ext>
                </a:extLst>
              </a:tr>
              <a:tr h="164262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FF0000"/>
                          </a:solidFill>
                          <a:effectLst/>
                        </a:rPr>
                        <a:t>Ontwerp voor pashouder.</a:t>
                      </a:r>
                      <a:endParaRPr lang="nl-NL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Zonder pas geen toegang tot het systeem.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1859330268"/>
                  </a:ext>
                </a:extLst>
              </a:tr>
              <a:tr h="164262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RFID moet de pas kunnen detecteren.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4098863248"/>
                  </a:ext>
                </a:extLst>
              </a:tr>
              <a:tr h="296730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2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Een algemene GUI.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De opdrachtgever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Om de transacties te bekijken.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Onderzoek naar GUI in Java. 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10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Een voor pagina moet een logo, taal knop en een hulp gif bevatten.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3930480786"/>
                  </a:ext>
                </a:extLst>
              </a:tr>
              <a:tr h="164262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Een lay-out maken.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Menu bevatten.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1480405571"/>
                  </a:ext>
                </a:extLst>
              </a:tr>
              <a:tr h="161524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Coderen van de GUI.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3313732435"/>
                  </a:ext>
                </a:extLst>
              </a:tr>
              <a:tr h="296730"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3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Je pincode in kunnen voeren.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De opdrachtgever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Om veilig te kunnen pinnen.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 err="1">
                          <a:solidFill>
                            <a:srgbClr val="00B050"/>
                          </a:solidFill>
                          <a:effectLst/>
                        </a:rPr>
                        <a:t>Fritzing</a:t>
                      </a:r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 maken van de </a:t>
                      </a:r>
                      <a:r>
                        <a:rPr lang="nl-NL" sz="900" dirty="0" err="1">
                          <a:solidFill>
                            <a:srgbClr val="00B050"/>
                          </a:solidFill>
                          <a:effectLst/>
                        </a:rPr>
                        <a:t>numpad</a:t>
                      </a:r>
                      <a:r>
                        <a:rPr lang="nl-NL" sz="900" dirty="0">
                          <a:effectLst/>
                        </a:rPr>
                        <a:t>.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3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 De pincode moet gevraagd worden en opgenomen.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679273210"/>
                  </a:ext>
                </a:extLst>
              </a:tr>
              <a:tr h="296730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Een array test opstellen, om codes op te slaan van de </a:t>
                      </a:r>
                      <a:r>
                        <a:rPr lang="nl-NL" sz="900" dirty="0" err="1">
                          <a:solidFill>
                            <a:srgbClr val="00B050"/>
                          </a:solidFill>
                          <a:effectLst/>
                        </a:rPr>
                        <a:t>numpad</a:t>
                      </a:r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.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3784707462"/>
                  </a:ext>
                </a:extLst>
              </a:tr>
              <a:tr h="164262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3319608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83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F3C99-736B-4E50-8D76-F765E67C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Presentatie</a:t>
            </a:r>
            <a:r>
              <a:rPr lang="en-US" dirty="0"/>
              <a:t> Sprint Backlog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E143C2A5-16D5-45C9-A00B-7514FE440C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02701" y="2603500"/>
          <a:ext cx="5330910" cy="3416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315">
                  <a:extLst>
                    <a:ext uri="{9D8B030D-6E8A-4147-A177-3AD203B41FA5}">
                      <a16:colId xmlns:a16="http://schemas.microsoft.com/office/drawing/2014/main" val="1569596635"/>
                    </a:ext>
                  </a:extLst>
                </a:gridCol>
                <a:gridCol w="602911">
                  <a:extLst>
                    <a:ext uri="{9D8B030D-6E8A-4147-A177-3AD203B41FA5}">
                      <a16:colId xmlns:a16="http://schemas.microsoft.com/office/drawing/2014/main" val="2021405689"/>
                    </a:ext>
                  </a:extLst>
                </a:gridCol>
                <a:gridCol w="602911">
                  <a:extLst>
                    <a:ext uri="{9D8B030D-6E8A-4147-A177-3AD203B41FA5}">
                      <a16:colId xmlns:a16="http://schemas.microsoft.com/office/drawing/2014/main" val="1721300594"/>
                    </a:ext>
                  </a:extLst>
                </a:gridCol>
                <a:gridCol w="762903">
                  <a:extLst>
                    <a:ext uri="{9D8B030D-6E8A-4147-A177-3AD203B41FA5}">
                      <a16:colId xmlns:a16="http://schemas.microsoft.com/office/drawing/2014/main" val="365413314"/>
                    </a:ext>
                  </a:extLst>
                </a:gridCol>
                <a:gridCol w="672908">
                  <a:extLst>
                    <a:ext uri="{9D8B030D-6E8A-4147-A177-3AD203B41FA5}">
                      <a16:colId xmlns:a16="http://schemas.microsoft.com/office/drawing/2014/main" val="3519832793"/>
                    </a:ext>
                  </a:extLst>
                </a:gridCol>
                <a:gridCol w="889367">
                  <a:extLst>
                    <a:ext uri="{9D8B030D-6E8A-4147-A177-3AD203B41FA5}">
                      <a16:colId xmlns:a16="http://schemas.microsoft.com/office/drawing/2014/main" val="684817237"/>
                    </a:ext>
                  </a:extLst>
                </a:gridCol>
                <a:gridCol w="1037595">
                  <a:extLst>
                    <a:ext uri="{9D8B030D-6E8A-4147-A177-3AD203B41FA5}">
                      <a16:colId xmlns:a16="http://schemas.microsoft.com/office/drawing/2014/main" val="3311774631"/>
                    </a:ext>
                  </a:extLst>
                </a:gridCol>
              </a:tblGrid>
              <a:tr h="310573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Features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Wat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Wie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Waarom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Taken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Moeilijkheids-graad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Acceptance criteria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4130576376"/>
                  </a:ext>
                </a:extLst>
              </a:tr>
              <a:tr h="776432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4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Bon laten printen.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De klant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Zodat je jouw transactie kan bekijken.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Fritzing van de bonprinter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6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De printer moet een bon kunnen printen met gekozen tekst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4231042579"/>
                  </a:ext>
                </a:extLst>
              </a:tr>
              <a:tr h="621145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Code schrijven voor printer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4164277845"/>
                  </a:ext>
                </a:extLst>
              </a:tr>
              <a:tr h="931718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5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Kan zijn of haar saldo checken.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De  klant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Zodat de klant overzicht heeft op zijn bank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Test database maken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10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De database moet een connectie hebben met de rest van de programma’s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1212978576"/>
                  </a:ext>
                </a:extLst>
              </a:tr>
              <a:tr h="776432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Connectie van arduino &gt; Java &gt; SQL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 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326881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225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A4B6-4A28-4A67-8874-750AF76BD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 print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CB58538-F1C2-46F7-A359-FCE6CF299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636" y="1731818"/>
            <a:ext cx="3546764" cy="3990109"/>
          </a:xfrm>
        </p:spPr>
      </p:pic>
    </p:spTree>
    <p:extLst>
      <p:ext uri="{BB962C8B-B14F-4D97-AF65-F5344CB8AC3E}">
        <p14:creationId xmlns:p14="http://schemas.microsoft.com/office/powerpoint/2010/main" val="243445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6C12-B335-447F-8A53-36D3F5B4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30438-DEF7-4C5D-B4AA-D63BB9EE1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33241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228</TotalTime>
  <Words>315</Words>
  <Application>Microsoft Office PowerPoint</Application>
  <PresentationFormat>Widescreen</PresentationFormat>
  <Paragraphs>118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Rockwell</vt:lpstr>
      <vt:lpstr>Gallery</vt:lpstr>
      <vt:lpstr>PO Meeting</vt:lpstr>
      <vt:lpstr>Sprint review </vt:lpstr>
      <vt:lpstr>Flowchart GUI</vt:lpstr>
      <vt:lpstr>PowerPoint Presentation</vt:lpstr>
      <vt:lpstr>Oude Presentatie Sprint Backlog</vt:lpstr>
      <vt:lpstr>Nieuwe Presentatie Sprint Backlog</vt:lpstr>
      <vt:lpstr>Bon print</vt:lpstr>
      <vt:lpstr>Retrospective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 Meeting</dc:title>
  <dc:creator>Jia-jie Yeh (0992427)</dc:creator>
  <cp:lastModifiedBy>Bryan Chung (0990458)</cp:lastModifiedBy>
  <cp:revision>11</cp:revision>
  <dcterms:created xsi:type="dcterms:W3CDTF">2021-03-24T21:53:11Z</dcterms:created>
  <dcterms:modified xsi:type="dcterms:W3CDTF">2021-03-25T12:56:49Z</dcterms:modified>
</cp:coreProperties>
</file>