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8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34F6E8B-E026-4B7D-A45E-5BA70612F966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0AD6E34-C52E-4FE7-B506-5972A2E4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5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6E8B-E026-4B7D-A45E-5BA70612F966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1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6E8B-E026-4B7D-A45E-5BA70612F966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78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6E8B-E026-4B7D-A45E-5BA70612F966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40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6E8B-E026-4B7D-A45E-5BA70612F966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61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6E8B-E026-4B7D-A45E-5BA70612F966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28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6E8B-E026-4B7D-A45E-5BA70612F966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09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34F6E8B-E026-4B7D-A45E-5BA70612F966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17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34F6E8B-E026-4B7D-A45E-5BA70612F966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4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6E8B-E026-4B7D-A45E-5BA70612F966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9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6E8B-E026-4B7D-A45E-5BA70612F966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9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6E8B-E026-4B7D-A45E-5BA70612F966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20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6E8B-E026-4B7D-A45E-5BA70612F966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9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6E8B-E026-4B7D-A45E-5BA70612F966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82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6E8B-E026-4B7D-A45E-5BA70612F966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1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6E8B-E026-4B7D-A45E-5BA70612F966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1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6E8B-E026-4B7D-A45E-5BA70612F966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6E34-C52E-4FE7-B506-5972A2E4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32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34F6E8B-E026-4B7D-A45E-5BA70612F966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0AD6E34-C52E-4FE7-B506-5972A2E4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1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D12B59-2420-4F84-A5AB-7F0E7E675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PO Meeting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68008CC-713B-4334-AA9E-E0764A0ED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748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E9B45-1128-4059-9B93-384E159D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review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CCE279-D9AF-46BC-975F-66D4432D2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 </a:t>
            </a:r>
            <a:r>
              <a:rPr lang="en-US" dirty="0" err="1"/>
              <a:t>ontwerpen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maken</a:t>
            </a:r>
            <a:endParaRPr lang="en-US" dirty="0"/>
          </a:p>
          <a:p>
            <a:r>
              <a:rPr lang="en-US" dirty="0" err="1"/>
              <a:t>Onderzoek</a:t>
            </a:r>
            <a:r>
              <a:rPr lang="en-US" dirty="0"/>
              <a:t> </a:t>
            </a:r>
            <a:r>
              <a:rPr lang="en-US" dirty="0" err="1"/>
              <a:t>gedaan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de RFID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37E3D-E719-4EE9-840B-CABC3729F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 </a:t>
            </a:r>
            <a:r>
              <a:rPr lang="en-US" dirty="0" err="1"/>
              <a:t>pagina</a:t>
            </a:r>
            <a:r>
              <a:rPr lang="en-US" dirty="0"/>
              <a:t> – </a:t>
            </a:r>
            <a:r>
              <a:rPr lang="en-US" dirty="0" err="1"/>
              <a:t>Eerste</a:t>
            </a:r>
            <a:r>
              <a:rPr lang="en-US" dirty="0"/>
              <a:t> </a:t>
            </a:r>
            <a:r>
              <a:rPr lang="en-US" dirty="0" err="1"/>
              <a:t>iteratie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94F1DA-C5CE-4C75-BAC6-B18DCEA12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876" y="2472856"/>
            <a:ext cx="9174151" cy="4385144"/>
          </a:xfrm>
        </p:spPr>
      </p:pic>
    </p:spTree>
    <p:extLst>
      <p:ext uri="{BB962C8B-B14F-4D97-AF65-F5344CB8AC3E}">
        <p14:creationId xmlns:p14="http://schemas.microsoft.com/office/powerpoint/2010/main" val="38630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19C27-1BEC-47FF-8E5F-EE558C47B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</a:t>
            </a:r>
            <a:r>
              <a:rPr lang="en-US" dirty="0" err="1"/>
              <a:t>pagina</a:t>
            </a:r>
            <a:r>
              <a:rPr lang="en-US" dirty="0"/>
              <a:t> – </a:t>
            </a:r>
            <a:r>
              <a:rPr lang="en-US" dirty="0" err="1"/>
              <a:t>Eerste</a:t>
            </a:r>
            <a:r>
              <a:rPr lang="en-US" dirty="0"/>
              <a:t> </a:t>
            </a:r>
            <a:r>
              <a:rPr lang="en-US" dirty="0" err="1"/>
              <a:t>iteratie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AE2463-F0F5-48EF-8A70-8490B0171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655" y="2368871"/>
            <a:ext cx="8761413" cy="4190576"/>
          </a:xfrm>
        </p:spPr>
      </p:pic>
    </p:spTree>
    <p:extLst>
      <p:ext uri="{BB962C8B-B14F-4D97-AF65-F5344CB8AC3E}">
        <p14:creationId xmlns:p14="http://schemas.microsoft.com/office/powerpoint/2010/main" val="39323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10D1B-8A31-4E6D-B497-FD9E51D77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Openemen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– </a:t>
            </a:r>
            <a:r>
              <a:rPr lang="en-US" dirty="0" err="1"/>
              <a:t>Eerste</a:t>
            </a:r>
            <a:r>
              <a:rPr lang="en-US" dirty="0"/>
              <a:t> </a:t>
            </a:r>
            <a:r>
              <a:rPr lang="en-US" dirty="0" err="1"/>
              <a:t>iteratie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29B2E3-E38B-4E88-B47E-8D5B49BFD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09" y="2438607"/>
            <a:ext cx="9615851" cy="4067123"/>
          </a:xfrm>
        </p:spPr>
      </p:pic>
    </p:spTree>
    <p:extLst>
      <p:ext uri="{BB962C8B-B14F-4D97-AF65-F5344CB8AC3E}">
        <p14:creationId xmlns:p14="http://schemas.microsoft.com/office/powerpoint/2010/main" val="3749715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F3197-4395-4926-87A6-82219B57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Presentatie</a:t>
            </a:r>
            <a:r>
              <a:rPr lang="en-US" dirty="0"/>
              <a:t> Sprint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38DA3-B876-434F-B3DA-B57461F93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30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6C12-B335-447F-8A53-36D3F5B4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30438-DEF7-4C5D-B4AA-D63BB9EE1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24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32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PO Meeting</vt:lpstr>
      <vt:lpstr>Sprint review </vt:lpstr>
      <vt:lpstr>Pin pagina – Eerste iteratie</vt:lpstr>
      <vt:lpstr>Start pagina – Eerste iteratie</vt:lpstr>
      <vt:lpstr>Openemen Pagina – Eerste iteratie</vt:lpstr>
      <vt:lpstr>Presentatie Sprint Backlog</vt:lpstr>
      <vt:lpstr>Retrospective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 Meeting</dc:title>
  <dc:creator>chakho chung</dc:creator>
  <cp:lastModifiedBy>chakho chung</cp:lastModifiedBy>
  <cp:revision>4</cp:revision>
  <dcterms:created xsi:type="dcterms:W3CDTF">2021-03-09T17:19:42Z</dcterms:created>
  <dcterms:modified xsi:type="dcterms:W3CDTF">2021-03-10T19:44:34Z</dcterms:modified>
</cp:coreProperties>
</file>