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3" r:id="rId4"/>
    <p:sldId id="266" r:id="rId5"/>
    <p:sldId id="261" r:id="rId6"/>
    <p:sldId id="259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database </a:t>
            </a:r>
            <a:r>
              <a:rPr lang="en-US" dirty="0" err="1"/>
              <a:t>ontwerpen</a:t>
            </a:r>
            <a:endParaRPr lang="en-US" dirty="0"/>
          </a:p>
          <a:p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java </a:t>
            </a:r>
            <a:r>
              <a:rPr lang="en-US" dirty="0" err="1"/>
              <a:t>en</a:t>
            </a:r>
            <a:r>
              <a:rPr lang="en-US" dirty="0"/>
              <a:t> de serial monitor </a:t>
            </a:r>
          </a:p>
          <a:p>
            <a:r>
              <a:rPr lang="en-US" dirty="0"/>
              <a:t>Flowchart </a:t>
            </a:r>
            <a:r>
              <a:rPr lang="en-US" dirty="0" err="1"/>
              <a:t>maken</a:t>
            </a:r>
            <a:r>
              <a:rPr lang="en-US" dirty="0"/>
              <a:t> van de GUI</a:t>
            </a:r>
          </a:p>
          <a:p>
            <a:r>
              <a:rPr lang="en-US" dirty="0" err="1"/>
              <a:t>Architectuur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/>
              <a:t>Bon printer</a:t>
            </a:r>
          </a:p>
          <a:p>
            <a:r>
              <a:rPr lang="en-US" dirty="0" err="1"/>
              <a:t>Risicoloog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FD8A-609C-4E46-A95D-B0B3D17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894A4-D18A-4F13-BE31-6188480D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27" y="1717964"/>
            <a:ext cx="3753145" cy="4335517"/>
          </a:xfrm>
        </p:spPr>
      </p:pic>
    </p:spTree>
    <p:extLst>
      <p:ext uri="{BB962C8B-B14F-4D97-AF65-F5344CB8AC3E}">
        <p14:creationId xmlns:p14="http://schemas.microsoft.com/office/powerpoint/2010/main" val="15140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009DDC7-E84F-4030-8598-EED6837B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Architectuur</a:t>
            </a:r>
            <a:r>
              <a:rPr lang="en-US" sz="3600" dirty="0"/>
              <a:t> </a:t>
            </a:r>
            <a:r>
              <a:rPr lang="en-US" sz="3600" dirty="0" err="1"/>
              <a:t>ontwerp</a:t>
            </a:r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76B5D7A-B321-4CDA-A3E1-04F94245B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47" y="1116345"/>
            <a:ext cx="4190972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FAC2501-289E-4049-9FAB-F6EBEFC7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1619621"/>
            <a:ext cx="10035037" cy="36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64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Fritzing van de bonprinter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Code schrijven voor 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Test database maken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Connectie van arduino &gt; Java &gt; SQL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4B6-4A28-4A67-8874-750AF76B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 print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B58538-F1C2-46F7-A359-FCE6CF29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1731818"/>
            <a:ext cx="3546764" cy="3990109"/>
          </a:xfrm>
        </p:spPr>
      </p:pic>
    </p:spTree>
    <p:extLst>
      <p:ext uri="{BB962C8B-B14F-4D97-AF65-F5344CB8AC3E}">
        <p14:creationId xmlns:p14="http://schemas.microsoft.com/office/powerpoint/2010/main" val="24344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320</Words>
  <Application>Microsoft Office PowerPoint</Application>
  <PresentationFormat>Breedbeeld</PresentationFormat>
  <Paragraphs>121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PO Meeting</vt:lpstr>
      <vt:lpstr>Sprint review </vt:lpstr>
      <vt:lpstr>Flowchart GUI</vt:lpstr>
      <vt:lpstr>Architectuur ontwerp</vt:lpstr>
      <vt:lpstr>PowerPoint-presentatie</vt:lpstr>
      <vt:lpstr>Oude Presentatie Sprint Backlog</vt:lpstr>
      <vt:lpstr>Nieuwe Presentatie Sprint Backlog</vt:lpstr>
      <vt:lpstr>Bon print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14</cp:revision>
  <dcterms:created xsi:type="dcterms:W3CDTF">2021-03-24T21:53:11Z</dcterms:created>
  <dcterms:modified xsi:type="dcterms:W3CDTF">2021-03-25T13:33:01Z</dcterms:modified>
</cp:coreProperties>
</file>