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3" r:id="rId4"/>
    <p:sldId id="261" r:id="rId5"/>
    <p:sldId id="259" r:id="rId6"/>
    <p:sldId id="262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database </a:t>
            </a:r>
            <a:r>
              <a:rPr lang="en-US" dirty="0" err="1"/>
              <a:t>ontwerpen</a:t>
            </a:r>
            <a:endParaRPr lang="en-US" dirty="0"/>
          </a:p>
          <a:p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java </a:t>
            </a:r>
            <a:r>
              <a:rPr lang="en-US" dirty="0" err="1"/>
              <a:t>en</a:t>
            </a:r>
            <a:r>
              <a:rPr lang="en-US" dirty="0"/>
              <a:t> de serial monitor </a:t>
            </a:r>
          </a:p>
          <a:p>
            <a:r>
              <a:rPr lang="en-US" dirty="0"/>
              <a:t>Flowchart </a:t>
            </a:r>
            <a:r>
              <a:rPr lang="en-US" dirty="0" err="1"/>
              <a:t>maken</a:t>
            </a:r>
            <a:r>
              <a:rPr lang="en-US" dirty="0"/>
              <a:t> van de GUI</a:t>
            </a:r>
          </a:p>
          <a:p>
            <a:r>
              <a:rPr lang="en-US" dirty="0"/>
              <a:t>Bon printer</a:t>
            </a:r>
          </a:p>
          <a:p>
            <a:r>
              <a:rPr lang="en-US" dirty="0" err="1"/>
              <a:t>Risicoloog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FD8A-609C-4E46-A95D-B0B3D17C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GUI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0894A4-D18A-4F13-BE31-6188480DE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27" y="1717964"/>
            <a:ext cx="3753145" cy="4335517"/>
          </a:xfrm>
        </p:spPr>
      </p:pic>
    </p:spTree>
    <p:extLst>
      <p:ext uri="{BB962C8B-B14F-4D97-AF65-F5344CB8AC3E}">
        <p14:creationId xmlns:p14="http://schemas.microsoft.com/office/powerpoint/2010/main" val="151403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FAC2501-289E-4049-9FAB-F6EBEFC7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6" y="1619621"/>
            <a:ext cx="10035037" cy="36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FCC6BE9C-FD57-4E5C-92D6-22AEBC794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2063"/>
              </p:ext>
            </p:extLst>
          </p:nvPr>
        </p:nvGraphicFramePr>
        <p:xfrm>
          <a:off x="1154954" y="2876987"/>
          <a:ext cx="9625387" cy="264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Features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Wat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1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pas kunnen scannen.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RFID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FF0000"/>
                          </a:solidFill>
                          <a:effectLst/>
                        </a:rPr>
                        <a:t>Ontwerp voor pashouder.</a:t>
                      </a:r>
                      <a:endParaRPr lang="nl-NL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RFID moet de pas kunnen detecteren.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Een algemene GUI.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Onderzoek naar GUI in Java. 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lay-out maken.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1524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Coderen van de GUI.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3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pincode in kunnen voeren.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effectLst/>
                        </a:rPr>
                        <a:t>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 De pincode moet gevraagd worden en opgenomen.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array test opstellen, om codes op te slaan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Fritzing van de bonprinter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Code schrijven voor 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Test database maken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Connectie van arduino &gt; Java &gt; SQL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4B6-4A28-4A67-8874-750AF76B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 print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B58538-F1C2-46F7-A359-FCE6CF299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1731818"/>
            <a:ext cx="3546764" cy="3990109"/>
          </a:xfrm>
        </p:spPr>
      </p:pic>
    </p:spTree>
    <p:extLst>
      <p:ext uri="{BB962C8B-B14F-4D97-AF65-F5344CB8AC3E}">
        <p14:creationId xmlns:p14="http://schemas.microsoft.com/office/powerpoint/2010/main" val="243445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</TotalTime>
  <Words>316</Words>
  <Application>Microsoft Office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Rockwell</vt:lpstr>
      <vt:lpstr>Gallery</vt:lpstr>
      <vt:lpstr>PO Meeting</vt:lpstr>
      <vt:lpstr>Sprint review </vt:lpstr>
      <vt:lpstr>Flowchart GUI</vt:lpstr>
      <vt:lpstr>PowerPoint Presentation</vt:lpstr>
      <vt:lpstr>Oude Presentatie Sprint Backlog</vt:lpstr>
      <vt:lpstr>Nieuwe Presentatie Sprint Backlog</vt:lpstr>
      <vt:lpstr>Bon print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Bryan Chung (0990458)</cp:lastModifiedBy>
  <cp:revision>12</cp:revision>
  <dcterms:created xsi:type="dcterms:W3CDTF">2021-03-24T21:53:11Z</dcterms:created>
  <dcterms:modified xsi:type="dcterms:W3CDTF">2021-03-25T13:09:23Z</dcterms:modified>
</cp:coreProperties>
</file>