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6" r:id="rId4"/>
    <p:sldId id="270" r:id="rId5"/>
    <p:sldId id="267" r:id="rId6"/>
    <p:sldId id="268" r:id="rId7"/>
    <p:sldId id="269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landserver</a:t>
            </a:r>
            <a:endParaRPr lang="en-US"/>
          </a:p>
          <a:p>
            <a:r>
              <a:rPr lang="en-US"/>
              <a:t>Flowchart </a:t>
            </a:r>
            <a:r>
              <a:rPr lang="en-US" dirty="0" err="1"/>
              <a:t>aangepast</a:t>
            </a:r>
            <a:endParaRPr lang="en-US" dirty="0"/>
          </a:p>
          <a:p>
            <a:r>
              <a:rPr lang="en-US" dirty="0"/>
              <a:t>Sketch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lasercutting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51FD393-8C8D-4B01-B57D-6B588DA7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83" y="1003551"/>
            <a:ext cx="5208017" cy="4119620"/>
          </a:xfr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12DF9-44DE-4DC9-AF88-A0C8C134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Niger</a:t>
            </a:r>
          </a:p>
          <a:p>
            <a:r>
              <a:rPr lang="en-US" dirty="0"/>
              <a:t>Country Code : ISO 3166 alpha-2 NE</a:t>
            </a:r>
          </a:p>
          <a:p>
            <a:r>
              <a:rPr lang="en-US" dirty="0"/>
              <a:t>IP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landserver</a:t>
            </a:r>
            <a:r>
              <a:rPr lang="en-US" dirty="0"/>
              <a:t>: 145.24.222.250</a:t>
            </a:r>
          </a:p>
          <a:p>
            <a:r>
              <a:rPr lang="en-US" dirty="0"/>
              <a:t>Iban : NI42 FATM 8765 4321</a:t>
            </a:r>
          </a:p>
          <a:p>
            <a:r>
              <a:rPr lang="en-US"/>
              <a:t>Port 22</a:t>
            </a: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D2FBF9-1653-457E-B994-2623E22E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64" y="2414408"/>
            <a:ext cx="4512040" cy="2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 err="1"/>
              <a:t>Lasercutting</a:t>
            </a:r>
            <a:r>
              <a:rPr lang="en-US" sz="2200" dirty="0"/>
              <a:t> sketch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6981E-BB0A-4C90-80C5-0F67E7E5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95" y="973929"/>
            <a:ext cx="3192905" cy="41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1800" dirty="0"/>
            </a:br>
            <a:endParaRPr lang="nl-NL" sz="1800" dirty="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Prototype maken van de ATM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werknemer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Zodat de werknemer alle hardware componenten kunnen testen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45778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Pinnen in elke landen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klanten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Het zou fijn zijn als klanten kan pinnen in andere landen. Dan weet de klant dat hij/zij met rust kan geld opnemen in andere landen.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Programmeren van een REST API voor het interactie met de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Setup onze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6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Landserver kan communiceren met de NOOB 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3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278</Words>
  <Application>Microsoft Office PowerPoint</Application>
  <PresentationFormat>Breedbeeld</PresentationFormat>
  <Paragraphs>74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Nieuwe flowchart</vt:lpstr>
      <vt:lpstr>Land</vt:lpstr>
      <vt:lpstr>Lasercutting sketch </vt:lpstr>
      <vt:lpstr> 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40</cp:revision>
  <dcterms:created xsi:type="dcterms:W3CDTF">2021-03-24T21:53:11Z</dcterms:created>
  <dcterms:modified xsi:type="dcterms:W3CDTF">2021-05-20T10:14:15Z</dcterms:modified>
</cp:coreProperties>
</file>