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2" r:id="rId4"/>
    <p:sldId id="261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8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5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0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3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7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4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2BF9-CC93-48F1-9915-CE6B53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8" y="776287"/>
            <a:ext cx="3853296" cy="1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database</a:t>
            </a:r>
          </a:p>
          <a:p>
            <a:r>
              <a:rPr lang="en-US" dirty="0" err="1"/>
              <a:t>Kleuren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F3C99-736B-4E50-8D76-F765E67C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oude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E143C2A5-16D5-45C9-A00B-7514FE440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07404"/>
              </p:ext>
            </p:extLst>
          </p:nvPr>
        </p:nvGraphicFramePr>
        <p:xfrm>
          <a:off x="2902701" y="2603500"/>
          <a:ext cx="5330910" cy="341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315">
                  <a:extLst>
                    <a:ext uri="{9D8B030D-6E8A-4147-A177-3AD203B41FA5}">
                      <a16:colId xmlns:a16="http://schemas.microsoft.com/office/drawing/2014/main" val="1569596635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2021405689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1721300594"/>
                    </a:ext>
                  </a:extLst>
                </a:gridCol>
                <a:gridCol w="762903">
                  <a:extLst>
                    <a:ext uri="{9D8B030D-6E8A-4147-A177-3AD203B41FA5}">
                      <a16:colId xmlns:a16="http://schemas.microsoft.com/office/drawing/2014/main" val="365413314"/>
                    </a:ext>
                  </a:extLst>
                </a:gridCol>
                <a:gridCol w="672908">
                  <a:extLst>
                    <a:ext uri="{9D8B030D-6E8A-4147-A177-3AD203B41FA5}">
                      <a16:colId xmlns:a16="http://schemas.microsoft.com/office/drawing/2014/main" val="3519832793"/>
                    </a:ext>
                  </a:extLst>
                </a:gridCol>
                <a:gridCol w="889367">
                  <a:extLst>
                    <a:ext uri="{9D8B030D-6E8A-4147-A177-3AD203B41FA5}">
                      <a16:colId xmlns:a16="http://schemas.microsoft.com/office/drawing/2014/main" val="684817237"/>
                    </a:ext>
                  </a:extLst>
                </a:gridCol>
                <a:gridCol w="1037595">
                  <a:extLst>
                    <a:ext uri="{9D8B030D-6E8A-4147-A177-3AD203B41FA5}">
                      <a16:colId xmlns:a16="http://schemas.microsoft.com/office/drawing/2014/main" val="3311774631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Features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Wie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Taken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305763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4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Bon laten printen.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je jouw transactie kan bekijken.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1000" dirty="0">
                          <a:solidFill>
                            <a:srgbClr val="00B050"/>
                          </a:solidFill>
                          <a:effectLst/>
                        </a:rPr>
                        <a:t> van de </a:t>
                      </a:r>
                      <a:r>
                        <a:rPr lang="nl-NL" sz="1000" dirty="0" err="1">
                          <a:solidFill>
                            <a:srgbClr val="00B050"/>
                          </a:solidFill>
                          <a:effectLst/>
                        </a:rPr>
                        <a:t>bonprinter</a:t>
                      </a:r>
                      <a:endParaRPr lang="nl-NL" sz="1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6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printer moet een bon kunnen printen met gekozen tekst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231042579"/>
                  </a:ext>
                </a:extLst>
              </a:tr>
              <a:tr h="621145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rgbClr val="00B050"/>
                          </a:solidFill>
                          <a:effectLst/>
                        </a:rPr>
                        <a:t>Code schrijven voor printer</a:t>
                      </a:r>
                      <a:endParaRPr lang="nl-NL" sz="1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64277845"/>
                  </a:ext>
                </a:extLst>
              </a:tr>
              <a:tr h="931718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5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Kan zijn of haar saldo checken.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de klant overzicht heeft op zijn bank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rgbClr val="00B050"/>
                          </a:solidFill>
                          <a:effectLst/>
                        </a:rPr>
                        <a:t>Test database maken</a:t>
                      </a:r>
                      <a:endParaRPr lang="nl-NL" sz="1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10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database moet een connectie hebben met de rest van de programma’s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12129785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rgbClr val="00B050"/>
                          </a:solidFill>
                          <a:effectLst/>
                        </a:rPr>
                        <a:t>Java &gt; SQL</a:t>
                      </a:r>
                      <a:endParaRPr lang="nl-NL" sz="1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32688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2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1C9DAA9-47DE-4D6F-A152-B33990093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63" y="1247835"/>
            <a:ext cx="7189075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3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1229A-5BF3-43A2-8D05-75E00D6A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kleuren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995D75B8-4090-43E8-AD41-C898D4A34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591" y="1853754"/>
            <a:ext cx="8426818" cy="47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1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A97AB2-EB8B-4186-82DB-45131BD0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C3A4AD9-57A3-486B-847F-86EDA3FA9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76312"/>
              </p:ext>
            </p:extLst>
          </p:nvPr>
        </p:nvGraphicFramePr>
        <p:xfrm>
          <a:off x="1130270" y="2488492"/>
          <a:ext cx="9604378" cy="4223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003">
                  <a:extLst>
                    <a:ext uri="{9D8B030D-6E8A-4147-A177-3AD203B41FA5}">
                      <a16:colId xmlns:a16="http://schemas.microsoft.com/office/drawing/2014/main" val="3695333742"/>
                    </a:ext>
                  </a:extLst>
                </a:gridCol>
                <a:gridCol w="1318019">
                  <a:extLst>
                    <a:ext uri="{9D8B030D-6E8A-4147-A177-3AD203B41FA5}">
                      <a16:colId xmlns:a16="http://schemas.microsoft.com/office/drawing/2014/main" val="433349196"/>
                    </a:ext>
                  </a:extLst>
                </a:gridCol>
                <a:gridCol w="901662">
                  <a:extLst>
                    <a:ext uri="{9D8B030D-6E8A-4147-A177-3AD203B41FA5}">
                      <a16:colId xmlns:a16="http://schemas.microsoft.com/office/drawing/2014/main" val="3399323105"/>
                    </a:ext>
                  </a:extLst>
                </a:gridCol>
                <a:gridCol w="1222858">
                  <a:extLst>
                    <a:ext uri="{9D8B030D-6E8A-4147-A177-3AD203B41FA5}">
                      <a16:colId xmlns:a16="http://schemas.microsoft.com/office/drawing/2014/main" val="1035506802"/>
                    </a:ext>
                  </a:extLst>
                </a:gridCol>
                <a:gridCol w="1615400">
                  <a:extLst>
                    <a:ext uri="{9D8B030D-6E8A-4147-A177-3AD203B41FA5}">
                      <a16:colId xmlns:a16="http://schemas.microsoft.com/office/drawing/2014/main" val="2905838166"/>
                    </a:ext>
                  </a:extLst>
                </a:gridCol>
                <a:gridCol w="1679633">
                  <a:extLst>
                    <a:ext uri="{9D8B030D-6E8A-4147-A177-3AD203B41FA5}">
                      <a16:colId xmlns:a16="http://schemas.microsoft.com/office/drawing/2014/main" val="2341858710"/>
                    </a:ext>
                  </a:extLst>
                </a:gridCol>
                <a:gridCol w="1705803">
                  <a:extLst>
                    <a:ext uri="{9D8B030D-6E8A-4147-A177-3AD203B41FA5}">
                      <a16:colId xmlns:a16="http://schemas.microsoft.com/office/drawing/2014/main" val="3651359598"/>
                    </a:ext>
                  </a:extLst>
                </a:gridCol>
              </a:tblGrid>
              <a:tr h="511588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Features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Wat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Wie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Waarom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Taken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Moeilijkheids-graad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Acceptance criteria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3608186984"/>
                  </a:ext>
                </a:extLst>
              </a:tr>
              <a:tr h="968363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6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Ontwerp om biljetten te behouden en weggeven.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De klant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Zodat de klant zijn biljetten kan opnemen.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Biljetten ontwerpen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10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Het geld dispenser moet biljetten uitwerpen.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280335225"/>
                  </a:ext>
                </a:extLst>
              </a:tr>
              <a:tr h="739976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Afmetingen gelddispenser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Het IR sensor moet per biljet het waarde opnemen. 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4117498898"/>
                  </a:ext>
                </a:extLst>
              </a:tr>
              <a:tr h="968363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Ontwerpen gelddispenser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Ontwerp van de gelddispenser moet 3 biljet soorten bewaren.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339744770"/>
                  </a:ext>
                </a:extLst>
              </a:tr>
              <a:tr h="511588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Afmetingen IR sensoren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effectLst/>
                        </a:rPr>
                        <a:t> </a:t>
                      </a:r>
                      <a:endParaRPr lang="nl-N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87798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02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187</Words>
  <Application>Microsoft Office PowerPoint</Application>
  <PresentationFormat>Breedbeeld</PresentationFormat>
  <Paragraphs>78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Rockwell</vt:lpstr>
      <vt:lpstr>Gallery</vt:lpstr>
      <vt:lpstr>PO Meeting</vt:lpstr>
      <vt:lpstr>Sprint review </vt:lpstr>
      <vt:lpstr>oude Presentatie Sprint Backlog</vt:lpstr>
      <vt:lpstr>PowerPoint-presentatie</vt:lpstr>
      <vt:lpstr>kleuren</vt:lpstr>
      <vt:lpstr>Nieuwe Presentatie Sprint Backlog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Jia-jie Yeh (0992427)</cp:lastModifiedBy>
  <cp:revision>19</cp:revision>
  <dcterms:created xsi:type="dcterms:W3CDTF">2021-03-24T21:53:11Z</dcterms:created>
  <dcterms:modified xsi:type="dcterms:W3CDTF">2021-04-08T12:45:20Z</dcterms:modified>
</cp:coreProperties>
</file>