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2" r:id="rId4"/>
    <p:sldId id="27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4250" autoAdjust="0"/>
  </p:normalViewPr>
  <p:slideViewPr>
    <p:cSldViewPr snapToGrid="0">
      <p:cViewPr>
        <p:scale>
          <a:sx n="66" d="100"/>
          <a:sy n="66" d="100"/>
        </p:scale>
        <p:origin x="3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Inloggen</a:t>
            </a:r>
            <a:endParaRPr lang="en-US" dirty="0"/>
          </a:p>
          <a:p>
            <a:r>
              <a:rPr lang="en-US" dirty="0" err="1"/>
              <a:t>Pinnen</a:t>
            </a:r>
            <a:endParaRPr lang="en-US" dirty="0"/>
          </a:p>
          <a:p>
            <a:r>
              <a:rPr lang="en-US" dirty="0"/>
              <a:t>Stepper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Bon printer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45778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landen.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146</Words>
  <Application>Microsoft Office PowerPoint</Application>
  <PresentationFormat>Breedbeeld</PresentationFormat>
  <Paragraphs>39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Rockwell</vt:lpstr>
      <vt:lpstr>Gallery</vt:lpstr>
      <vt:lpstr>PO Meeting</vt:lpstr>
      <vt:lpstr>Sprint review </vt:lpstr>
      <vt:lpstr>demonstratie</vt:lpstr>
      <vt:lpstr>oude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42</cp:revision>
  <dcterms:created xsi:type="dcterms:W3CDTF">2021-03-24T21:53:11Z</dcterms:created>
  <dcterms:modified xsi:type="dcterms:W3CDTF">2021-06-03T07:23:42Z</dcterms:modified>
</cp:coreProperties>
</file>