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5" r:id="rId4"/>
    <p:sldId id="266" r:id="rId5"/>
    <p:sldId id="270" r:id="rId6"/>
    <p:sldId id="267" r:id="rId7"/>
    <p:sldId id="268" r:id="rId8"/>
    <p:sldId id="264" r:id="rId9"/>
    <p:sldId id="26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4250" autoAdjust="0"/>
  </p:normalViewPr>
  <p:slideViewPr>
    <p:cSldViewPr snapToGrid="0">
      <p:cViewPr>
        <p:scale>
          <a:sx n="66" d="100"/>
          <a:sy n="66" d="100"/>
        </p:scale>
        <p:origin x="3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-j\Project-3\Sprint%20Planning\kleurkeuzes%20uitkomsten%20fo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-j\Project-3\Sprint%20Planning\kleurkeuzes%20uitkomsten%20for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/>
              <a:t>Kleurkeuzes van de algemene achtergrondkleur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Blad1!$H$2:$H$12</c:f>
              <c:strCache>
                <c:ptCount val="11"/>
                <c:pt idx="0">
                  <c:v>A</c:v>
                </c:pt>
                <c:pt idx="1">
                  <c:v>Blauw</c:v>
                </c:pt>
                <c:pt idx="2">
                  <c:v>donkergrijs</c:v>
                </c:pt>
                <c:pt idx="3">
                  <c:v>Grijs</c:v>
                </c:pt>
                <c:pt idx="4">
                  <c:v>Groen</c:v>
                </c:pt>
                <c:pt idx="5">
                  <c:v>lichtgrijs</c:v>
                </c:pt>
                <c:pt idx="6">
                  <c:v>Rood</c:v>
                </c:pt>
                <c:pt idx="7">
                  <c:v>Turquaas</c:v>
                </c:pt>
                <c:pt idx="8">
                  <c:v>Vanta black(zwart zwart)</c:v>
                </c:pt>
                <c:pt idx="9">
                  <c:v>Wit</c:v>
                </c:pt>
                <c:pt idx="10">
                  <c:v>Zwart</c:v>
                </c:pt>
              </c:strCache>
            </c:strRef>
          </c:cat>
          <c:val>
            <c:numRef>
              <c:f>Blad1!$I$2:$I$12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6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F-44AF-8406-526959852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4514880"/>
        <c:axId val="1503949824"/>
      </c:barChart>
      <c:catAx>
        <c:axId val="150451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03949824"/>
        <c:crosses val="autoZero"/>
        <c:auto val="1"/>
        <c:lblAlgn val="ctr"/>
        <c:lblOffset val="100"/>
        <c:noMultiLvlLbl val="0"/>
      </c:catAx>
      <c:valAx>
        <c:axId val="150394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0451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/>
              <a:t>Kleurkeuzes van de knopkleur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Blad1!$K$2:$K$9</c:f>
              <c:strCache>
                <c:ptCount val="8"/>
                <c:pt idx="0">
                  <c:v>Blauw</c:v>
                </c:pt>
                <c:pt idx="1">
                  <c:v>Geel</c:v>
                </c:pt>
                <c:pt idx="2">
                  <c:v>Grijs</c:v>
                </c:pt>
                <c:pt idx="3">
                  <c:v>O</c:v>
                </c:pt>
                <c:pt idx="4">
                  <c:v>Paars</c:v>
                </c:pt>
                <c:pt idx="5">
                  <c:v>Vanta black(zwart zwart)</c:v>
                </c:pt>
                <c:pt idx="6">
                  <c:v>Wit</c:v>
                </c:pt>
                <c:pt idx="7">
                  <c:v>Zwart</c:v>
                </c:pt>
              </c:strCache>
            </c:strRef>
          </c:cat>
          <c:val>
            <c:numRef>
              <c:f>Blad1!$L$2:$L$9</c:f>
              <c:numCache>
                <c:formatCode>General</c:formatCode>
                <c:ptCount val="8"/>
                <c:pt idx="0">
                  <c:v>4</c:v>
                </c:pt>
                <c:pt idx="1">
                  <c:v>1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5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5-41F8-BCFF-76E557FD9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1190336"/>
        <c:axId val="1516634784"/>
      </c:barChart>
      <c:catAx>
        <c:axId val="151119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16634784"/>
        <c:crosses val="autoZero"/>
        <c:auto val="1"/>
        <c:lblAlgn val="ctr"/>
        <c:lblOffset val="100"/>
        <c:noMultiLvlLbl val="0"/>
      </c:catAx>
      <c:valAx>
        <c:axId val="15166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1119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inkercad.com/things/dkPImavJFoT-fakea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inkercad.com/things/2aWaPZDOyaX-fakeatm-gel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781102" cy="3450613"/>
          </a:xfrm>
        </p:spPr>
        <p:txBody>
          <a:bodyPr/>
          <a:lstStyle/>
          <a:p>
            <a:pPr lvl="1"/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Meer </a:t>
            </a:r>
            <a:r>
              <a:rPr lang="en-US" dirty="0" err="1"/>
              <a:t>userstories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DFD</a:t>
            </a:r>
          </a:p>
          <a:p>
            <a:r>
              <a:rPr lang="en-US" dirty="0" err="1"/>
              <a:t>Nieuwe</a:t>
            </a:r>
            <a:r>
              <a:rPr lang="en-US" dirty="0"/>
              <a:t> Flowchart</a:t>
            </a:r>
          </a:p>
          <a:p>
            <a:r>
              <a:rPr lang="en-US" dirty="0" err="1"/>
              <a:t>Kleuren</a:t>
            </a:r>
            <a:r>
              <a:rPr lang="en-US" dirty="0"/>
              <a:t> </a:t>
            </a:r>
            <a:r>
              <a:rPr lang="en-US" dirty="0" err="1"/>
              <a:t>keuzes</a:t>
            </a:r>
            <a:endParaRPr lang="en-US" dirty="0"/>
          </a:p>
          <a:p>
            <a:r>
              <a:rPr lang="en-US" dirty="0"/>
              <a:t>Het prototype 3d ontwerp van de ATM</a:t>
            </a:r>
          </a:p>
          <a:p>
            <a:r>
              <a:rPr lang="en-US" dirty="0"/>
              <a:t>Het prototype 3d ontwerp van de dispenser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E33B369-E502-4FDB-A5D2-97A2CB9D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Nieuwe Data flowdiagram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3D67972-9B44-4537-81B8-8102A48F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51" y="1116345"/>
            <a:ext cx="475836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56CFDB0-3CD1-4C0F-90D8-98156E24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Nieuwe</a:t>
            </a:r>
            <a:r>
              <a:rPr lang="en-US" sz="3300" dirty="0"/>
              <a:t> flowchart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CB17CA0-175B-4042-880E-0973FC2C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73" y="976036"/>
            <a:ext cx="6620835" cy="41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2F21-EB0F-40A3-9668-0A474A94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Kleuren</a:t>
            </a:r>
            <a:r>
              <a:rPr lang="en-US" dirty="0"/>
              <a:t> </a:t>
            </a:r>
            <a:r>
              <a:rPr lang="en-US" dirty="0" err="1"/>
              <a:t>keuzes</a:t>
            </a:r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BCE714F-7586-44B5-A987-4A91795F6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69686"/>
              </p:ext>
            </p:extLst>
          </p:nvPr>
        </p:nvGraphicFramePr>
        <p:xfrm>
          <a:off x="4927382" y="2603843"/>
          <a:ext cx="7264618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Grafiek 19">
            <a:extLst>
              <a:ext uri="{FF2B5EF4-FFF2-40B4-BE49-F238E27FC236}">
                <a16:creationId xmlns:a16="http://schemas.microsoft.com/office/drawing/2014/main" id="{B0E3D21C-FB88-4DF3-9507-DBC776F4A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937469"/>
              </p:ext>
            </p:extLst>
          </p:nvPr>
        </p:nvGraphicFramePr>
        <p:xfrm>
          <a:off x="166771" y="2947537"/>
          <a:ext cx="462026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720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6D36-EA81-4B46-94CB-EDA59D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sz="2200" dirty="0"/>
              <a:t>Het prototype 3d ontwerp van de ATM</a:t>
            </a:r>
            <a:br>
              <a:rPr lang="en-US" sz="2200" dirty="0"/>
            </a:br>
            <a:endParaRPr lang="nl-NL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6C9A7-A99D-494F-BB94-54F1B7DE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nl-NL" dirty="0">
                <a:hlinkClick r:id="rId2" tooltip="https://www.tinkercad.com/things/dkPImavJFoT-fakeatm"/>
              </a:rPr>
              <a:t>https://www.tinkercad.com/things/dkPImavJFoT-fakeatm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F00D8-05F3-44F6-A739-39FDAECC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E039F-BBF8-403F-8DCA-0880DB81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9F7AD-4C3D-4F91-87A4-9CF96BA1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02C7981-80B0-4D8F-8126-AF4F5E413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0" r="-4" b="-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E602D-7504-42CF-A276-FE1173F9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1800"/>
              <a:t>Het prototype 3d ontwerp van de dispenser</a:t>
            </a:r>
            <a:br>
              <a:rPr lang="en-US" sz="1800"/>
            </a:br>
            <a:endParaRPr lang="nl-NL" sz="1800"/>
          </a:p>
        </p:txBody>
      </p:sp>
      <p:sp>
        <p:nvSpPr>
          <p:cNvPr id="1028" name="Content Placeholder 1029">
            <a:extLst>
              <a:ext uri="{FF2B5EF4-FFF2-40B4-BE49-F238E27FC236}">
                <a16:creationId xmlns:a16="http://schemas.microsoft.com/office/drawing/2014/main" id="{402CF58D-2836-4443-BEBD-29A2E8B8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Biljet </a:t>
            </a:r>
            <a:r>
              <a:rPr lang="nl-NL" dirty="0"/>
              <a:t>9.9 x 5.1cm</a:t>
            </a:r>
          </a:p>
          <a:p>
            <a:r>
              <a:rPr lang="nl-NL" dirty="0">
                <a:hlinkClick r:id="rId2" tooltip="https://www.tinkercad.com/things/2aWaPZDOyaX-fakeatm-geld"/>
              </a:rPr>
              <a:t>https://www.tinkercad.com/things/2aWaPZDOyaX-fakeatm-geld</a:t>
            </a:r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04219D-896F-415B-9C37-37C3D815D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4E9ACF6-3144-4686-85D1-16E3BC2E2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6A238AC-6BAF-49C2-B29F-0C42A28F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08C352B-BA75-4968-BC2B-5E8FA071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92127C-4BDC-4F52-B539-68424AEF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7" y="1994320"/>
            <a:ext cx="1085643" cy="193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D497BC3-8F06-4140-8F6F-BDFE40A66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259" y="1720653"/>
            <a:ext cx="3660461" cy="26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97AB2-EB8B-4186-82DB-45131BD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C3A4AD9-57A3-486B-847F-86EDA3FA9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58143"/>
              </p:ext>
            </p:extLst>
          </p:nvPr>
        </p:nvGraphicFramePr>
        <p:xfrm>
          <a:off x="1130270" y="2488492"/>
          <a:ext cx="9604378" cy="422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003">
                  <a:extLst>
                    <a:ext uri="{9D8B030D-6E8A-4147-A177-3AD203B41FA5}">
                      <a16:colId xmlns:a16="http://schemas.microsoft.com/office/drawing/2014/main" val="3695333742"/>
                    </a:ext>
                  </a:extLst>
                </a:gridCol>
                <a:gridCol w="1318019">
                  <a:extLst>
                    <a:ext uri="{9D8B030D-6E8A-4147-A177-3AD203B41FA5}">
                      <a16:colId xmlns:a16="http://schemas.microsoft.com/office/drawing/2014/main" val="433349196"/>
                    </a:ext>
                  </a:extLst>
                </a:gridCol>
                <a:gridCol w="901662">
                  <a:extLst>
                    <a:ext uri="{9D8B030D-6E8A-4147-A177-3AD203B41FA5}">
                      <a16:colId xmlns:a16="http://schemas.microsoft.com/office/drawing/2014/main" val="3399323105"/>
                    </a:ext>
                  </a:extLst>
                </a:gridCol>
                <a:gridCol w="1222858">
                  <a:extLst>
                    <a:ext uri="{9D8B030D-6E8A-4147-A177-3AD203B41FA5}">
                      <a16:colId xmlns:a16="http://schemas.microsoft.com/office/drawing/2014/main" val="1035506802"/>
                    </a:ext>
                  </a:extLst>
                </a:gridCol>
                <a:gridCol w="1563633">
                  <a:extLst>
                    <a:ext uri="{9D8B030D-6E8A-4147-A177-3AD203B41FA5}">
                      <a16:colId xmlns:a16="http://schemas.microsoft.com/office/drawing/2014/main" val="2905838166"/>
                    </a:ext>
                  </a:extLst>
                </a:gridCol>
                <a:gridCol w="1731400">
                  <a:extLst>
                    <a:ext uri="{9D8B030D-6E8A-4147-A177-3AD203B41FA5}">
                      <a16:colId xmlns:a16="http://schemas.microsoft.com/office/drawing/2014/main" val="2341858710"/>
                    </a:ext>
                  </a:extLst>
                </a:gridCol>
                <a:gridCol w="1705803">
                  <a:extLst>
                    <a:ext uri="{9D8B030D-6E8A-4147-A177-3AD203B41FA5}">
                      <a16:colId xmlns:a16="http://schemas.microsoft.com/office/drawing/2014/main" val="3651359598"/>
                    </a:ext>
                  </a:extLst>
                </a:gridCol>
              </a:tblGrid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Features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Wie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Waarom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Taken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Moeilijkheids-graad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Acceptance criteria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608186984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6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om biljetten te behouden en weggeven.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De klant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Zodat de klant zijn biljetten kan opnemen.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Biljetten ontwerpen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10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geld dispenser moet biljetten uitwerpen.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280335225"/>
                  </a:ext>
                </a:extLst>
              </a:tr>
              <a:tr h="739976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Afmetingen gelddispenser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IR sensor moet per biljet het waarde opnemen. 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4117498898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Ontwerpen gelddispenser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van de gelddispenser moet 3 biljet soorten bewaren.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39744770"/>
                  </a:ext>
                </a:extLst>
              </a:tr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Locatie van IR sensor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8779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606656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7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Prototype maken van de ATM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werknemer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werknemer alle hardware componenten kunnen testen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lasersnijden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Dispenser ontwerp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168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277</Words>
  <Application>Microsoft Office PowerPoint</Application>
  <PresentationFormat>Breedbeeld</PresentationFormat>
  <Paragraphs>85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Rockwell</vt:lpstr>
      <vt:lpstr>Gallery</vt:lpstr>
      <vt:lpstr>PO Meeting</vt:lpstr>
      <vt:lpstr>Sprint review </vt:lpstr>
      <vt:lpstr>Nieuwe Data flowdiagram</vt:lpstr>
      <vt:lpstr>Nieuwe flowchart</vt:lpstr>
      <vt:lpstr>Kleuren keuzes</vt:lpstr>
      <vt:lpstr>Het prototype 3d ontwerp van de ATM </vt:lpstr>
      <vt:lpstr>Het prototype 3d ontwerp van de dispenser 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30</cp:revision>
  <dcterms:created xsi:type="dcterms:W3CDTF">2021-03-24T21:53:11Z</dcterms:created>
  <dcterms:modified xsi:type="dcterms:W3CDTF">2021-04-29T10:40:03Z</dcterms:modified>
</cp:coreProperties>
</file>