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66" r:id="rId4"/>
    <p:sldId id="270" r:id="rId5"/>
    <p:sldId id="267" r:id="rId6"/>
    <p:sldId id="268" r:id="rId7"/>
    <p:sldId id="269" r:id="rId8"/>
    <p:sldId id="27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5" autoAdjust="0"/>
    <p:restoredTop sz="94250" autoAdjust="0"/>
  </p:normalViewPr>
  <p:slideViewPr>
    <p:cSldViewPr snapToGrid="0">
      <p:cViewPr varScale="1">
        <p:scale>
          <a:sx n="81" d="100"/>
          <a:sy n="81" d="100"/>
        </p:scale>
        <p:origin x="126" y="13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83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151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7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605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38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839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20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5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24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171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141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2B59-2420-4F84-A5AB-7F0E7E6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PO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008CC-713B-4334-AA9E-E0764A0E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22BF9-CC93-48F1-9915-CE6B530D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868" y="776287"/>
            <a:ext cx="3853296" cy="124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4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9B45-1128-4059-9B93-384E159D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CCE279-D9AF-46BC-975F-66D4432D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Land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onze</a:t>
            </a:r>
            <a:r>
              <a:rPr lang="en-US" dirty="0"/>
              <a:t> </a:t>
            </a:r>
            <a:r>
              <a:rPr lang="en-US" dirty="0" err="1"/>
              <a:t>landserver</a:t>
            </a:r>
            <a:endParaRPr lang="en-US"/>
          </a:p>
          <a:p>
            <a:r>
              <a:rPr lang="en-US"/>
              <a:t>Flowchart </a:t>
            </a:r>
            <a:r>
              <a:rPr lang="en-US" dirty="0" err="1"/>
              <a:t>aangepast</a:t>
            </a:r>
            <a:endParaRPr lang="en-US" dirty="0"/>
          </a:p>
          <a:p>
            <a:r>
              <a:rPr lang="en-US" dirty="0"/>
              <a:t>Sketch </a:t>
            </a:r>
            <a:r>
              <a:rPr lang="en-US" dirty="0" err="1"/>
              <a:t>gemaakt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lasercutting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A56CFDB0-3CD1-4C0F-90D8-98156E24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dirty="0" err="1"/>
              <a:t>Nieuwe</a:t>
            </a:r>
            <a:r>
              <a:rPr lang="en-US" sz="3300" dirty="0"/>
              <a:t> flowchart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7F3A7D-1232-4BDE-ACB6-F7CDEF06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73D9643-4BC8-486D-8267-3577C8F08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551FD393-8C8D-4B01-B57D-6B588DA7C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83" y="1003551"/>
            <a:ext cx="5208017" cy="4119620"/>
          </a:xfrm>
        </p:spPr>
      </p:pic>
    </p:spTree>
    <p:extLst>
      <p:ext uri="{BB962C8B-B14F-4D97-AF65-F5344CB8AC3E}">
        <p14:creationId xmlns:p14="http://schemas.microsoft.com/office/powerpoint/2010/main" val="299077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E2F21-EB0F-40A3-9668-0A474A94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12DF9-44DE-4DC9-AF88-A0C8C1348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Niger</a:t>
            </a:r>
          </a:p>
          <a:p>
            <a:r>
              <a:rPr lang="en-US" dirty="0"/>
              <a:t>Country Code : ISO 3166 alpha-2 NE</a:t>
            </a:r>
          </a:p>
          <a:p>
            <a:r>
              <a:rPr lang="en-US" dirty="0"/>
              <a:t>IP </a:t>
            </a:r>
            <a:r>
              <a:rPr lang="en-US" dirty="0" err="1"/>
              <a:t>Adress</a:t>
            </a:r>
            <a:r>
              <a:rPr lang="en-US" dirty="0"/>
              <a:t> </a:t>
            </a:r>
            <a:r>
              <a:rPr lang="en-US" dirty="0" err="1"/>
              <a:t>landserver</a:t>
            </a:r>
            <a:r>
              <a:rPr lang="en-US" dirty="0"/>
              <a:t>: 145.24.222.250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AD2FBF9-1653-457E-B994-2623E22E4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564" y="2414408"/>
            <a:ext cx="4512040" cy="26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0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56D36-EA81-4B46-94CB-EDA59DA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804520"/>
            <a:ext cx="4958419" cy="1049235"/>
          </a:xfrm>
        </p:spPr>
        <p:txBody>
          <a:bodyPr>
            <a:normAutofit/>
          </a:bodyPr>
          <a:lstStyle/>
          <a:p>
            <a:r>
              <a:rPr lang="en-US" sz="2200" dirty="0" err="1"/>
              <a:t>Lasercutting</a:t>
            </a:r>
            <a:r>
              <a:rPr lang="en-US" sz="2200" dirty="0"/>
              <a:t> sketch</a:t>
            </a:r>
            <a:br>
              <a:rPr lang="en-US" sz="2200" dirty="0"/>
            </a:br>
            <a:endParaRPr lang="nl-NL" sz="2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C6C9A7-A99D-494F-BB94-54F1B7DEF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958419" cy="34506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DF00D8-05F3-44F6-A739-39FDAECC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9254" y="482171"/>
            <a:ext cx="4652668" cy="5149101"/>
            <a:chOff x="6899254" y="482171"/>
            <a:chExt cx="4652668" cy="51491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BE039F-BBF8-403F-8DCA-0880DB81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99254" y="482171"/>
              <a:ext cx="4652668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D9F7AD-4C3D-4F91-87A4-9CF96BA11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39487" y="812507"/>
              <a:ext cx="400124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B6981E-BB0A-4C90-80C5-0F67E7E58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895" y="973929"/>
            <a:ext cx="3192905" cy="414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81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E602D-7504-42CF-A276-FE1173F9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br>
              <a:rPr lang="en-US" sz="1800" dirty="0"/>
            </a:br>
            <a:endParaRPr lang="nl-NL" sz="1800" dirty="0"/>
          </a:p>
        </p:txBody>
      </p:sp>
      <p:sp>
        <p:nvSpPr>
          <p:cNvPr id="1028" name="Content Placeholder 1029">
            <a:extLst>
              <a:ext uri="{FF2B5EF4-FFF2-40B4-BE49-F238E27FC236}">
                <a16:creationId xmlns:a16="http://schemas.microsoft.com/office/drawing/2014/main" id="{402CF58D-2836-4443-BEBD-29A2E8B86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endParaRPr lang="nl-NL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604219D-896F-415B-9C37-37C3D815D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4E9ACF6-3144-4686-85D1-16E3BC2E2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6A238AC-6BAF-49C2-B29F-0C42A28F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08C352B-BA75-4968-BC2B-5E8FA071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8" y="977099"/>
            <a:ext cx="5123274" cy="4138331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3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76A9-F6CC-4023-BB2F-4E5CEF77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OUDE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0DFDC6BC-E714-44B4-85E6-1E6BD6971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606656"/>
              </p:ext>
            </p:extLst>
          </p:nvPr>
        </p:nvGraphicFramePr>
        <p:xfrm>
          <a:off x="770021" y="2011679"/>
          <a:ext cx="10751418" cy="3425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581">
                  <a:extLst>
                    <a:ext uri="{9D8B030D-6E8A-4147-A177-3AD203B41FA5}">
                      <a16:colId xmlns:a16="http://schemas.microsoft.com/office/drawing/2014/main" val="2006555766"/>
                    </a:ext>
                  </a:extLst>
                </a:gridCol>
                <a:gridCol w="987013">
                  <a:extLst>
                    <a:ext uri="{9D8B030D-6E8A-4147-A177-3AD203B41FA5}">
                      <a16:colId xmlns:a16="http://schemas.microsoft.com/office/drawing/2014/main" val="1437825450"/>
                    </a:ext>
                  </a:extLst>
                </a:gridCol>
                <a:gridCol w="1223753">
                  <a:extLst>
                    <a:ext uri="{9D8B030D-6E8A-4147-A177-3AD203B41FA5}">
                      <a16:colId xmlns:a16="http://schemas.microsoft.com/office/drawing/2014/main" val="3297612562"/>
                    </a:ext>
                  </a:extLst>
                </a:gridCol>
                <a:gridCol w="1689717">
                  <a:extLst>
                    <a:ext uri="{9D8B030D-6E8A-4147-A177-3AD203B41FA5}">
                      <a16:colId xmlns:a16="http://schemas.microsoft.com/office/drawing/2014/main" val="1674290093"/>
                    </a:ext>
                  </a:extLst>
                </a:gridCol>
                <a:gridCol w="2118104">
                  <a:extLst>
                    <a:ext uri="{9D8B030D-6E8A-4147-A177-3AD203B41FA5}">
                      <a16:colId xmlns:a16="http://schemas.microsoft.com/office/drawing/2014/main" val="1533383482"/>
                    </a:ext>
                  </a:extLst>
                </a:gridCol>
                <a:gridCol w="1124172">
                  <a:extLst>
                    <a:ext uri="{9D8B030D-6E8A-4147-A177-3AD203B41FA5}">
                      <a16:colId xmlns:a16="http://schemas.microsoft.com/office/drawing/2014/main" val="1472663277"/>
                    </a:ext>
                  </a:extLst>
                </a:gridCol>
                <a:gridCol w="2770078">
                  <a:extLst>
                    <a:ext uri="{9D8B030D-6E8A-4147-A177-3AD203B41FA5}">
                      <a16:colId xmlns:a16="http://schemas.microsoft.com/office/drawing/2014/main" val="1997208279"/>
                    </a:ext>
                  </a:extLst>
                </a:gridCol>
              </a:tblGrid>
              <a:tr h="462014"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Features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Wil ik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Als gebruiker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Waarom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Taken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Moeilijkheids-graad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Acceptance criteria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3813367114"/>
                  </a:ext>
                </a:extLst>
              </a:tr>
              <a:tr h="1441047"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7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Prototype maken van de ATM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De werknemer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Zodat de werknemer alle hardware componenten kunnen testen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bovenkant lasersnijden met afmetingen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10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bovenkant moet gaten bevatten voor 8 knoppen, Pin ingang, Bon uitgang, numpad, Laptop scherm stand. 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676537862"/>
                  </a:ext>
                </a:extLst>
              </a:tr>
              <a:tr h="761310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onderkant laser cutten met afmetingen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onderkant moet gaten bevatten voor de biljetten dispenser.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3961819994"/>
                  </a:ext>
                </a:extLst>
              </a:tr>
              <a:tr h="761310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Dispenser ontwerp laser cutten met afmetingen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Dispenser moet 3 dispenser bakken bevatten om de biljetten uit te werpen.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169457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81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76A9-F6CC-4023-BB2F-4E5CEF77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0DFDC6BC-E714-44B4-85E6-1E6BD6971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330576"/>
              </p:ext>
            </p:extLst>
          </p:nvPr>
        </p:nvGraphicFramePr>
        <p:xfrm>
          <a:off x="770021" y="2011679"/>
          <a:ext cx="10751418" cy="3425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581">
                  <a:extLst>
                    <a:ext uri="{9D8B030D-6E8A-4147-A177-3AD203B41FA5}">
                      <a16:colId xmlns:a16="http://schemas.microsoft.com/office/drawing/2014/main" val="2006555766"/>
                    </a:ext>
                  </a:extLst>
                </a:gridCol>
                <a:gridCol w="987013">
                  <a:extLst>
                    <a:ext uri="{9D8B030D-6E8A-4147-A177-3AD203B41FA5}">
                      <a16:colId xmlns:a16="http://schemas.microsoft.com/office/drawing/2014/main" val="1437825450"/>
                    </a:ext>
                  </a:extLst>
                </a:gridCol>
                <a:gridCol w="1223753">
                  <a:extLst>
                    <a:ext uri="{9D8B030D-6E8A-4147-A177-3AD203B41FA5}">
                      <a16:colId xmlns:a16="http://schemas.microsoft.com/office/drawing/2014/main" val="3297612562"/>
                    </a:ext>
                  </a:extLst>
                </a:gridCol>
                <a:gridCol w="1689717">
                  <a:extLst>
                    <a:ext uri="{9D8B030D-6E8A-4147-A177-3AD203B41FA5}">
                      <a16:colId xmlns:a16="http://schemas.microsoft.com/office/drawing/2014/main" val="1674290093"/>
                    </a:ext>
                  </a:extLst>
                </a:gridCol>
                <a:gridCol w="2118104">
                  <a:extLst>
                    <a:ext uri="{9D8B030D-6E8A-4147-A177-3AD203B41FA5}">
                      <a16:colId xmlns:a16="http://schemas.microsoft.com/office/drawing/2014/main" val="1533383482"/>
                    </a:ext>
                  </a:extLst>
                </a:gridCol>
                <a:gridCol w="1124172">
                  <a:extLst>
                    <a:ext uri="{9D8B030D-6E8A-4147-A177-3AD203B41FA5}">
                      <a16:colId xmlns:a16="http://schemas.microsoft.com/office/drawing/2014/main" val="1472663277"/>
                    </a:ext>
                  </a:extLst>
                </a:gridCol>
                <a:gridCol w="2770078">
                  <a:extLst>
                    <a:ext uri="{9D8B030D-6E8A-4147-A177-3AD203B41FA5}">
                      <a16:colId xmlns:a16="http://schemas.microsoft.com/office/drawing/2014/main" val="1997208279"/>
                    </a:ext>
                  </a:extLst>
                </a:gridCol>
              </a:tblGrid>
              <a:tr h="462014"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Features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Wil ik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Als gebruiker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Waarom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Taken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Moeilijkheids-graad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Acceptance criteria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3813367114"/>
                  </a:ext>
                </a:extLst>
              </a:tr>
              <a:tr h="1441047"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Pinnen in elke landen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De klanten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Het zou fijn zijn als klanten kan pinnen in andere </a:t>
                      </a:r>
                      <a:r>
                        <a:rPr lang="nl-NL" sz="1000" dirty="0" err="1">
                          <a:effectLst/>
                        </a:rPr>
                        <a:t>landeren</a:t>
                      </a:r>
                      <a:r>
                        <a:rPr lang="nl-NL" sz="1000" dirty="0">
                          <a:effectLst/>
                        </a:rPr>
                        <a:t>. Dan weet de klant dat hij/zij met rust kan geld opnemen in andere landen.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Programmeren van een REST API voor het interactie met de landserver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bovenkant moet gaten bevatten voor 8 knoppen, Pin ingang, Bon uitgang, numpad, Laptop scherm stand. 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676537862"/>
                  </a:ext>
                </a:extLst>
              </a:tr>
              <a:tr h="761310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Setup onze landserver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6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onderkant moet gaten bevatten voor de biljetten dispenser.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3961819994"/>
                  </a:ext>
                </a:extLst>
              </a:tr>
              <a:tr h="761310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Landserver kan communiceren met de NOOB server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7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Dispenser moet 3 dispenser bakken bevatten om de biljetten uit te werpen.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169457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03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6C12-B335-447F-8A53-36D3F5B4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0438-DEF7-4C5D-B4AA-D63BB9EE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781102" cy="3450613"/>
          </a:xfrm>
        </p:spPr>
        <p:txBody>
          <a:bodyPr/>
          <a:lstStyle/>
          <a:p>
            <a:pPr lvl="1"/>
            <a:r>
              <a:rPr lang="en-US" dirty="0"/>
              <a:t>Wat </a:t>
            </a:r>
            <a:r>
              <a:rPr lang="en-US" dirty="0" err="1"/>
              <a:t>kan</a:t>
            </a:r>
            <a:r>
              <a:rPr lang="en-US" dirty="0"/>
              <a:t> er </a:t>
            </a:r>
            <a:r>
              <a:rPr lang="en-US" dirty="0" err="1"/>
              <a:t>beter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241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</TotalTime>
  <Words>270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Rockwell</vt:lpstr>
      <vt:lpstr>Gallery</vt:lpstr>
      <vt:lpstr>PO Meeting</vt:lpstr>
      <vt:lpstr>Sprint review </vt:lpstr>
      <vt:lpstr>Nieuwe flowchart</vt:lpstr>
      <vt:lpstr>Land</vt:lpstr>
      <vt:lpstr>Lasercutting sketch </vt:lpstr>
      <vt:lpstr> </vt:lpstr>
      <vt:lpstr>OUDE Presentatie Sprint Backlog</vt:lpstr>
      <vt:lpstr>nieuwe Presentatie Sprint Backlog</vt:lpstr>
      <vt:lpstr>Retrospective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Jia-jie Yeh (0992427)</dc:creator>
  <cp:lastModifiedBy>chakho chung</cp:lastModifiedBy>
  <cp:revision>37</cp:revision>
  <dcterms:created xsi:type="dcterms:W3CDTF">2021-03-24T21:53:11Z</dcterms:created>
  <dcterms:modified xsi:type="dcterms:W3CDTF">2021-05-19T22:17:31Z</dcterms:modified>
</cp:coreProperties>
</file>