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9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7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80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63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23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21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26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2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6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3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6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7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2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5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8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2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java </a:t>
            </a:r>
            <a:r>
              <a:rPr lang="en-US" dirty="0" err="1"/>
              <a:t>en</a:t>
            </a:r>
            <a:r>
              <a:rPr lang="en-US" dirty="0"/>
              <a:t> de serial monitor </a:t>
            </a:r>
          </a:p>
          <a:p>
            <a:r>
              <a:rPr lang="en-US" dirty="0"/>
              <a:t>Flowchart </a:t>
            </a:r>
            <a:r>
              <a:rPr lang="en-US" dirty="0" err="1"/>
              <a:t>maken</a:t>
            </a:r>
            <a:r>
              <a:rPr lang="en-US" dirty="0"/>
              <a:t> van de GUI</a:t>
            </a:r>
          </a:p>
          <a:p>
            <a:r>
              <a:rPr lang="en-US" dirty="0"/>
              <a:t>Bon printer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D8A-609C-4E46-A95D-B0B3D17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894A4-D18A-4F13-BE31-6188480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94" y="2410691"/>
            <a:ext cx="3719514" cy="4447309"/>
          </a:xfrm>
        </p:spPr>
      </p:pic>
    </p:spTree>
    <p:extLst>
      <p:ext uri="{BB962C8B-B14F-4D97-AF65-F5344CB8AC3E}">
        <p14:creationId xmlns:p14="http://schemas.microsoft.com/office/powerpoint/2010/main" val="15140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866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313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Ion-directiekamer</vt:lpstr>
      <vt:lpstr>PO Meeting</vt:lpstr>
      <vt:lpstr>Sprint review </vt:lpstr>
      <vt:lpstr>Flowchart GUI</vt:lpstr>
      <vt:lpstr>PowerPoint Presentation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Bryan Chung (0990458)</cp:lastModifiedBy>
  <cp:revision>9</cp:revision>
  <dcterms:created xsi:type="dcterms:W3CDTF">2021-03-24T21:53:11Z</dcterms:created>
  <dcterms:modified xsi:type="dcterms:W3CDTF">2021-03-25T12:40:43Z</dcterms:modified>
</cp:coreProperties>
</file>