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1" r:id="rId4"/>
    <p:sldId id="263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database</a:t>
            </a:r>
          </a:p>
          <a:p>
            <a:r>
              <a:rPr lang="en-US" dirty="0" err="1"/>
              <a:t>Kleuren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C9DAA9-47DE-4D6F-A152-B33990093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63" y="1247835"/>
            <a:ext cx="7189075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1229A-5BF3-43A2-8D05-75E00D6A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kleuren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95D75B8-4090-43E8-AD41-C898D4A34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591" y="1853754"/>
            <a:ext cx="8426818" cy="47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FCC6BE9C-FD57-4E5C-92D6-22AEBC794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2063"/>
              </p:ext>
            </p:extLst>
          </p:nvPr>
        </p:nvGraphicFramePr>
        <p:xfrm>
          <a:off x="1154954" y="2876987"/>
          <a:ext cx="9625387" cy="264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Features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Wat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1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pas kunnen scannen.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RFID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FF0000"/>
                          </a:solidFill>
                          <a:effectLst/>
                        </a:rPr>
                        <a:t>Ontwerp voor pashouder.</a:t>
                      </a:r>
                      <a:endParaRPr lang="nl-NL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RFID moet de pas kunnen detecteren.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Een algemene GUI.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Onderzoek naar GUI in Java. 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lay-out maken.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1524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Coderen van de GUI.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3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pincode in kunnen voeren.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effectLst/>
                        </a:rPr>
                        <a:t>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 De pincode moet gevraagd worden en opgenomen.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array test opstellen, om codes op te slaan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7404"/>
              </p:ext>
            </p:extLst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 van de </a:t>
                      </a:r>
                      <a:r>
                        <a:rPr lang="nl-NL" sz="1000" dirty="0" err="1">
                          <a:solidFill>
                            <a:srgbClr val="00B050"/>
                          </a:solidFill>
                          <a:effectLst/>
                        </a:rPr>
                        <a:t>bonprinter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Code schrijven voor printer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Test database maken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10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Java &gt; SQL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294</Words>
  <Application>Microsoft Office PowerPoint</Application>
  <PresentationFormat>Breedbeeld</PresentationFormat>
  <Paragraphs>113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Rockwell</vt:lpstr>
      <vt:lpstr>Gallery</vt:lpstr>
      <vt:lpstr>PO Meeting</vt:lpstr>
      <vt:lpstr>Sprint review </vt:lpstr>
      <vt:lpstr>PowerPoint-presentatie</vt:lpstr>
      <vt:lpstr>kleuren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Jurgen van den Berg</cp:lastModifiedBy>
  <cp:revision>17</cp:revision>
  <dcterms:created xsi:type="dcterms:W3CDTF">2021-03-24T21:53:11Z</dcterms:created>
  <dcterms:modified xsi:type="dcterms:W3CDTF">2021-04-08T12:01:45Z</dcterms:modified>
</cp:coreProperties>
</file>