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2" r:id="rId20"/>
    <p:sldId id="283" r:id="rId21"/>
    <p:sldId id="285" r:id="rId22"/>
    <p:sldId id="286" r:id="rId23"/>
    <p:sldId id="260" r:id="rId24"/>
    <p:sldId id="261" r:id="rId25"/>
    <p:sldId id="262" r:id="rId26"/>
    <p:sldId id="263" r:id="rId27"/>
    <p:sldId id="287" r:id="rId28"/>
    <p:sldId id="289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BE435-13CF-48F1-A900-DB9CBDC5F6AF}" v="16" dt="2023-02-15T02:17:18.700"/>
    <p1510:client id="{82F2E7F9-ACB9-4551-8A41-4765B0183A63}" v="91" dt="2023-02-12T12:33:32.378"/>
    <p1510:client id="{F9B07764-A16C-0C68-EBE3-11A75676DB5F}" v="2361" dt="2023-02-14T18:33:4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16392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End Point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企画 三橋未来</a:t>
            </a:r>
          </a:p>
          <a:p>
            <a:r>
              <a:rPr lang="ja-JP" altLang="en-US">
                <a:ea typeface="ＭＳ Ｐゴシック"/>
                <a:cs typeface="Calibri"/>
              </a:rPr>
              <a:t>プログラマー　小川陽平</a:t>
            </a:r>
          </a:p>
          <a:p>
            <a:r>
              <a:rPr lang="ja-JP">
                <a:ea typeface="ＭＳ Ｐゴシック"/>
                <a:cs typeface="Calibri"/>
              </a:rPr>
              <a:t>プログラマー　</a:t>
            </a:r>
            <a:r>
              <a:rPr lang="ja-JP" altLang="en-US">
                <a:ea typeface="ＭＳ Ｐゴシック"/>
                <a:cs typeface="Calibri"/>
              </a:rPr>
              <a:t>ミャッココ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675748" y="6084000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データ作成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604D1F-4B1A-59A7-7558-9010C831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8" y="975417"/>
            <a:ext cx="9680027" cy="51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807127" y="5952621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予定を作成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704B75-0691-C7D7-B3AB-E6952F16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6" y="1022132"/>
            <a:ext cx="6198475" cy="4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2875314"/>
            <a:ext cx="900327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6600">
                <a:ea typeface="ＭＳ Ｐゴシック"/>
                <a:cs typeface="Calibri"/>
              </a:rPr>
              <a:t>メインの育成要素です。</a:t>
            </a:r>
          </a:p>
        </p:txBody>
      </p:sp>
    </p:spTree>
    <p:extLst>
      <p:ext uri="{BB962C8B-B14F-4D97-AF65-F5344CB8AC3E}">
        <p14:creationId xmlns:p14="http://schemas.microsoft.com/office/powerpoint/2010/main" val="242727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</a:t>
            </a:r>
            <a:endParaRPr lang="ja-JP" altLang="en-US" sz="4000">
              <a:ea typeface="Meiryo U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198742" y="5845160"/>
            <a:ext cx="9989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5400">
                <a:ea typeface="ＭＳ Ｐゴシック"/>
                <a:cs typeface="Calibri"/>
              </a:rPr>
              <a:t>大まかに数えると4つです。</a:t>
            </a:r>
            <a:endParaRPr lang="ja-JP" altLang="en-US" sz="5400" dirty="0">
              <a:ea typeface="ＭＳ Ｐゴシック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327F5-0FF0-FB15-B864-18923110F9D8}"/>
              </a:ext>
            </a:extLst>
          </p:cNvPr>
          <p:cNvSpPr/>
          <p:nvPr/>
        </p:nvSpPr>
        <p:spPr>
          <a:xfrm>
            <a:off x="3243385" y="1243136"/>
            <a:ext cx="2452076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レベル</a:t>
            </a:r>
            <a:endParaRPr lang="en-US" sz="4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51B7A-45B5-782E-FA39-29CCB6B7ABE5}"/>
              </a:ext>
            </a:extLst>
          </p:cNvPr>
          <p:cNvSpPr/>
          <p:nvPr/>
        </p:nvSpPr>
        <p:spPr>
          <a:xfrm>
            <a:off x="3249244" y="3585796"/>
            <a:ext cx="2354384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魔法</a:t>
            </a:r>
            <a:endParaRPr lang="ja-JP" altLang="en-US" sz="44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CCF70-AF70-221A-DE20-893C4CDAA9B0}"/>
              </a:ext>
            </a:extLst>
          </p:cNvPr>
          <p:cNvSpPr/>
          <p:nvPr/>
        </p:nvSpPr>
        <p:spPr>
          <a:xfrm>
            <a:off x="6490677" y="3585796"/>
            <a:ext cx="2452076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武器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F8EA7-126A-D70E-91EB-7D247D0BC03E}"/>
              </a:ext>
            </a:extLst>
          </p:cNvPr>
          <p:cNvSpPr/>
          <p:nvPr/>
        </p:nvSpPr>
        <p:spPr>
          <a:xfrm>
            <a:off x="6496538" y="1243134"/>
            <a:ext cx="2354384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ea typeface="ＭＳ Ｐゴシック"/>
                <a:cs typeface="Calibri"/>
              </a:rPr>
              <a:t>スキルポイント</a:t>
            </a:r>
            <a:endParaRPr lang="ja-JP" altLang="en-US" sz="24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84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</a:t>
            </a:r>
            <a:endParaRPr lang="ja-JP" altLang="en-US" sz="4000">
              <a:ea typeface="Meiryo U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4E2415-9B80-963B-CE45-6FB4F1366EC7}"/>
              </a:ext>
            </a:extLst>
          </p:cNvPr>
          <p:cNvSpPr/>
          <p:nvPr/>
        </p:nvSpPr>
        <p:spPr>
          <a:xfrm>
            <a:off x="3292231" y="1516672"/>
            <a:ext cx="1807307" cy="18366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プレイヤー</a:t>
            </a:r>
          </a:p>
        </p:txBody>
      </p:sp>
      <p:sp>
        <p:nvSpPr>
          <p:cNvPr id="11" name="Star: 10 Points 10">
            <a:extLst>
              <a:ext uri="{FF2B5EF4-FFF2-40B4-BE49-F238E27FC236}">
                <a16:creationId xmlns:a16="http://schemas.microsoft.com/office/drawing/2014/main" id="{82875348-DD0A-CDD7-A45A-BE33016D7518}"/>
              </a:ext>
            </a:extLst>
          </p:cNvPr>
          <p:cNvSpPr/>
          <p:nvPr/>
        </p:nvSpPr>
        <p:spPr>
          <a:xfrm>
            <a:off x="7107115" y="1360364"/>
            <a:ext cx="2051538" cy="2149230"/>
          </a:xfrm>
          <a:prstGeom prst="star10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敵</a:t>
            </a:r>
            <a:endParaRPr lang="en-US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D9CB16-6D87-2C82-78DE-C32D403F3960}"/>
              </a:ext>
            </a:extLst>
          </p:cNvPr>
          <p:cNvSpPr/>
          <p:nvPr/>
        </p:nvSpPr>
        <p:spPr>
          <a:xfrm>
            <a:off x="5390173" y="1511788"/>
            <a:ext cx="1592384" cy="9280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ｔ</a:t>
            </a:r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倒す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1E3B84C-8096-02B8-6612-E79B11FC45B2}"/>
              </a:ext>
            </a:extLst>
          </p:cNvPr>
          <p:cNvSpPr/>
          <p:nvPr/>
        </p:nvSpPr>
        <p:spPr>
          <a:xfrm>
            <a:off x="5326672" y="2772019"/>
            <a:ext cx="1660769" cy="83038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92D050"/>
                </a:solidFill>
                <a:ea typeface="ＭＳ Ｐゴシック"/>
                <a:cs typeface="Calibri"/>
              </a:rPr>
              <a:t>経験値</a:t>
            </a:r>
            <a:endParaRPr lang="en-US">
              <a:solidFill>
                <a:srgbClr val="92D050"/>
              </a:solidFill>
              <a:ea typeface="ＭＳ Ｐゴシック"/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9D1F49-557B-4C65-5740-4E4698528BD5}"/>
              </a:ext>
            </a:extLst>
          </p:cNvPr>
          <p:cNvSpPr/>
          <p:nvPr/>
        </p:nvSpPr>
        <p:spPr>
          <a:xfrm>
            <a:off x="1807307" y="3785576"/>
            <a:ext cx="8772769" cy="292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rgbClr val="92D050"/>
                </a:solidFill>
                <a:ea typeface="ＭＳ Ｐゴシック"/>
                <a:cs typeface="Calibri"/>
              </a:rPr>
              <a:t>経験値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が一定量超えると</a:t>
            </a:r>
          </a:p>
          <a:p>
            <a:pPr algn="ctr"/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レベルアップ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し</a:t>
            </a:r>
          </a:p>
          <a:p>
            <a:pPr algn="ctr"/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HPや攻撃力などのステータスの上昇と</a:t>
            </a:r>
          </a:p>
          <a:p>
            <a:pPr algn="ctr"/>
            <a:r>
              <a:rPr lang="ja-JP" altLang="en-US" sz="3600">
                <a:solidFill>
                  <a:srgbClr val="00B0F0"/>
                </a:solidFill>
                <a:ea typeface="ＭＳ Ｐゴシック"/>
                <a:cs typeface="Calibri"/>
              </a:rPr>
              <a:t>スキルポイント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が1ポイントもらえますか</a:t>
            </a:r>
          </a:p>
        </p:txBody>
      </p:sp>
    </p:spTree>
    <p:extLst>
      <p:ext uri="{BB962C8B-B14F-4D97-AF65-F5344CB8AC3E}">
        <p14:creationId xmlns:p14="http://schemas.microsoft.com/office/powerpoint/2010/main" val="366719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5407499"/>
            <a:ext cx="900327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レベルアップによる</a:t>
            </a: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ステータスの変化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ECFBD83-3AB7-D2ED-A808-AB6D5AAC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0" y="879230"/>
            <a:ext cx="2609356" cy="448993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151119-B3B7-F5C4-CE84-9C50A0F6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67" y="879231"/>
            <a:ext cx="2597264" cy="45016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BF84E48-1316-D799-59EF-FF89F480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212" y="879231"/>
            <a:ext cx="2598070" cy="4489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3B75F-0A83-EAAC-DC10-225BCC04256C}"/>
              </a:ext>
            </a:extLst>
          </p:cNvPr>
          <p:cNvSpPr txBox="1"/>
          <p:nvPr/>
        </p:nvSpPr>
        <p:spPr>
          <a:xfrm>
            <a:off x="908538" y="923192"/>
            <a:ext cx="454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初期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D6BC-A645-BB3E-5DDC-B94A90A7BDCC}"/>
              </a:ext>
            </a:extLst>
          </p:cNvPr>
          <p:cNvSpPr txBox="1"/>
          <p:nvPr/>
        </p:nvSpPr>
        <p:spPr>
          <a:xfrm>
            <a:off x="4355122" y="970084"/>
            <a:ext cx="442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５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4520-D23E-38CF-1D39-B58B68EF35D1}"/>
              </a:ext>
            </a:extLst>
          </p:cNvPr>
          <p:cNvSpPr txBox="1"/>
          <p:nvPr/>
        </p:nvSpPr>
        <p:spPr>
          <a:xfrm>
            <a:off x="7719644" y="923191"/>
            <a:ext cx="4542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最大値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84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87558" y="5923314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スキルポイント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ABA381-B462-6D9A-1685-3DCEF4F3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85" y="854182"/>
            <a:ext cx="8452338" cy="48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728235" y="6087437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割り振りの重要性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F089157-E44D-4538-6DD4-10D718C7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2" y="1148862"/>
            <a:ext cx="2906959" cy="49354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72DE859-9C5C-52A6-5090-8C7E8B4B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07" y="1031211"/>
            <a:ext cx="3587260" cy="321295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ECC346B-4161-134A-21DD-9DD6EFE5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216" y="1148861"/>
            <a:ext cx="2889969" cy="49354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ECCF917-C283-1036-AD84-E9DBCB3821C8}"/>
              </a:ext>
            </a:extLst>
          </p:cNvPr>
          <p:cNvSpPr/>
          <p:nvPr/>
        </p:nvSpPr>
        <p:spPr>
          <a:xfrm>
            <a:off x="4284784" y="4308231"/>
            <a:ext cx="4114800" cy="120747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>
                <a:ea typeface="ＭＳ Ｐゴシック"/>
                <a:cs typeface="Calibri"/>
              </a:rPr>
              <a:t>割り振り後</a:t>
            </a:r>
            <a:endParaRPr lang="en-US" sz="3600" b="1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AED4-70FB-08F2-07EA-835D947AF5CF}"/>
              </a:ext>
            </a:extLst>
          </p:cNvPr>
          <p:cNvSpPr/>
          <p:nvPr/>
        </p:nvSpPr>
        <p:spPr>
          <a:xfrm>
            <a:off x="1219199" y="2793023"/>
            <a:ext cx="2672861" cy="328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4AE22-C1F8-7EEF-42A4-0FEB48FDEBEA}"/>
              </a:ext>
            </a:extLst>
          </p:cNvPr>
          <p:cNvSpPr/>
          <p:nvPr/>
        </p:nvSpPr>
        <p:spPr>
          <a:xfrm>
            <a:off x="8651629" y="2793022"/>
            <a:ext cx="2672861" cy="328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798573" y="5759191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例外　魔法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3FCD90D4-73CD-BAD5-9950-2C74BD2C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1372821"/>
            <a:ext cx="6553199" cy="390134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1C3977C-59D8-B5CE-B4E6-E2162853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83" y="1457229"/>
            <a:ext cx="2739301" cy="37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5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294481" y="2347776"/>
            <a:ext cx="960115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 b="1">
                <a:solidFill>
                  <a:srgbClr val="FF0000"/>
                </a:solidFill>
                <a:ea typeface="ＭＳ Ｐゴシック"/>
                <a:cs typeface="Calibri"/>
              </a:rPr>
              <a:t>魔法熟練度</a:t>
            </a: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魔法は使えば使うほど熟練度が溜まり</a:t>
            </a:r>
            <a:endParaRPr lang="ja-JP" altLang="en-US" sz="4400" dirty="0">
              <a:ea typeface="ＭＳ Ｐゴシック"/>
              <a:cs typeface="Calibri"/>
            </a:endParaRP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スキル同様ポイントがもらえます。</a:t>
            </a:r>
            <a:endParaRPr lang="ja-JP" altLang="en-US" sz="4400" dirty="0">
              <a:ea typeface="ＭＳ Ｐゴシック"/>
              <a:cs typeface="Calibri"/>
            </a:endParaRPr>
          </a:p>
          <a:p>
            <a:pPr algn="ctr"/>
            <a:endParaRPr lang="ja-JP" altLang="en-US" sz="4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-670579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もくじ</a:t>
            </a:r>
            <a:endParaRPr lang="ja-JP" altLang="en-US" sz="8800" dirty="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302156"/>
            <a:ext cx="9144000" cy="24962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4000">
                <a:ea typeface="ＭＳ Ｐゴシック"/>
                <a:cs typeface="Calibri"/>
              </a:rPr>
              <a:t>1.概要</a:t>
            </a:r>
          </a:p>
          <a:p>
            <a:r>
              <a:rPr lang="en-US" altLang="ja-JP" sz="4000" dirty="0">
                <a:ea typeface="ＭＳ Ｐゴシック"/>
                <a:cs typeface="Calibri"/>
              </a:rPr>
              <a:t>2</a:t>
            </a:r>
            <a:r>
              <a:rPr lang="ja-JP" sz="4000">
                <a:ea typeface="ＭＳ Ｐゴシック"/>
                <a:cs typeface="Calibri"/>
              </a:rPr>
              <a:t>.企画</a:t>
            </a:r>
            <a:endParaRPr lang="ja-JP"/>
          </a:p>
          <a:p>
            <a:r>
              <a:rPr lang="en-US" altLang="ja-JP" sz="4000" dirty="0">
                <a:ea typeface="ＭＳ Ｐゴシック"/>
                <a:cs typeface="Calibri"/>
              </a:rPr>
              <a:t>3.</a:t>
            </a:r>
            <a:r>
              <a:rPr lang="ja-JP" altLang="en-US" sz="4000">
                <a:ea typeface="ＭＳ Ｐゴシック"/>
                <a:cs typeface="Calibri"/>
              </a:rPr>
              <a:t>育成</a:t>
            </a:r>
            <a:endParaRPr lang="ja-JP"/>
          </a:p>
          <a:p>
            <a:r>
              <a:rPr lang="ja-JP" altLang="en-US" sz="4000">
                <a:ea typeface="ＭＳ Ｐゴシック"/>
                <a:cs typeface="Calibri"/>
              </a:rPr>
              <a:t>4.アニメーション</a:t>
            </a:r>
          </a:p>
          <a:p>
            <a:r>
              <a:rPr lang="ja-JP" altLang="en-US" sz="4000">
                <a:ea typeface="ＭＳ Ｐゴシック"/>
                <a:cs typeface="Calibri"/>
              </a:rPr>
              <a:t>5.データ管理</a:t>
            </a:r>
          </a:p>
          <a:p>
            <a:r>
              <a:rPr lang="ja-JP" altLang="en-US" sz="4000">
                <a:ea typeface="ＭＳ Ｐゴシック"/>
                <a:cs typeface="Calibri"/>
              </a:rPr>
              <a:t>6.最後に</a:t>
            </a:r>
            <a:endParaRPr lang="ja-JP" altLang="en-US" sz="4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36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6554766-324A-BF14-E735-AF459A69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9" y="2688815"/>
            <a:ext cx="2460380" cy="332642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C2B0584-DCD8-F563-937C-8B2AC381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77" y="1526642"/>
            <a:ext cx="3892060" cy="230438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A37B7B5-A207-6DAC-61D2-074B5076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2" y="2789328"/>
            <a:ext cx="3985846" cy="31198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0B7ED-880D-B2AA-8F05-4B880F8BAD0F}"/>
              </a:ext>
            </a:extLst>
          </p:cNvPr>
          <p:cNvSpPr/>
          <p:nvPr/>
        </p:nvSpPr>
        <p:spPr>
          <a:xfrm>
            <a:off x="3508130" y="4530969"/>
            <a:ext cx="4056184" cy="97301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ea typeface="ＭＳ Ｐゴシック"/>
                <a:cs typeface="Calibri"/>
              </a:rPr>
              <a:t>割り振った結果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55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5700576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武器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01F19F-5BB7-0E76-91D0-A805F293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4" y="-263768"/>
            <a:ext cx="4372707" cy="43727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15D896-F802-1C8C-D248-EF1EADA9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521677"/>
            <a:ext cx="4630615" cy="4630615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75A772F-A501-CE36-D512-EA12F6F51451}"/>
              </a:ext>
            </a:extLst>
          </p:cNvPr>
          <p:cNvSpPr/>
          <p:nvPr/>
        </p:nvSpPr>
        <p:spPr>
          <a:xfrm>
            <a:off x="2450122" y="4302370"/>
            <a:ext cx="1934307" cy="121920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ea typeface="ＭＳ Ｐゴシック"/>
                <a:cs typeface="Calibri"/>
              </a:rPr>
              <a:t>拳</a:t>
            </a:r>
            <a:endParaRPr lang="ja-JP" altLang="en-US" b="1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素早い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威力が低く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範囲が狭い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728B388-65EF-0FD8-0836-74F2D2159DE4}"/>
              </a:ext>
            </a:extLst>
          </p:cNvPr>
          <p:cNvSpPr/>
          <p:nvPr/>
        </p:nvSpPr>
        <p:spPr>
          <a:xfrm>
            <a:off x="7444152" y="4302369"/>
            <a:ext cx="1934307" cy="121920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ea typeface="ＭＳ Ｐゴシック"/>
                <a:cs typeface="Calibri"/>
              </a:rPr>
              <a:t>剣</a:t>
            </a:r>
            <a:endParaRPr lang="ja-JP" altLang="en-US" b="1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少し遅い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威力が高く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範囲が広い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56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614543" y="2828422"/>
            <a:ext cx="109610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7200">
                <a:ea typeface="ＭＳ Ｐゴシック"/>
                <a:cs typeface="Calibri"/>
              </a:rPr>
              <a:t>自分の好きなように育てよう</a:t>
            </a:r>
            <a:endParaRPr lang="ja-JP" altLang="en-US" sz="7200" dirty="0"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46C27-35D9-3E1A-ADE0-AB4A29BE86E8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3061267"/>
            <a:ext cx="12553461" cy="1938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キャラクターの画像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棒人間で手抜きと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思われてそうですが....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738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CE4061-4D24-613F-3B48-6C6D0EE8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06" y="1640"/>
            <a:ext cx="12245788" cy="68547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1589" y="5089242"/>
            <a:ext cx="9144000" cy="883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>
                <a:solidFill>
                  <a:srgbClr val="FF0000"/>
                </a:solidFill>
                <a:ea typeface="ＭＳ Ｐゴシック"/>
              </a:rPr>
              <a:t>なんとすべて自作です</a:t>
            </a:r>
            <a:r>
              <a:rPr lang="en-US" altLang="ja-JP" dirty="0">
                <a:solidFill>
                  <a:srgbClr val="FF0000"/>
                </a:solidFill>
                <a:ea typeface="ＭＳ Ｐゴシック"/>
              </a:rPr>
              <a:t>!!!</a:t>
            </a:r>
            <a:endParaRPr lang="en-US" altLang="ja-JP" dirty="0">
              <a:solidFill>
                <a:srgbClr val="FF0000"/>
              </a:solidFill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sz="400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1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5444959"/>
            <a:ext cx="12553461" cy="1049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出力し、色々加工してこうなりました。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96382AD-C926-3B97-8EB2-9765A247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6" y="681320"/>
            <a:ext cx="10385610" cy="51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507B70A-67A5-7613-7F72-F3553C1B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262234"/>
            <a:ext cx="11360523" cy="61542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5444959"/>
            <a:ext cx="12553461" cy="1049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全部でこれだけの種類です。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23831" y="5644251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データはすべて</a:t>
            </a:r>
            <a:r>
              <a:rPr lang="ja-JP" sz="4800" b="1">
                <a:ea typeface="ＭＳ Ｐゴシック"/>
                <a:cs typeface="Calibri Light"/>
              </a:rPr>
              <a:t>Excel</a:t>
            </a:r>
            <a:r>
              <a:rPr lang="ja-JP" altLang="en-US" sz="4800">
                <a:ea typeface="ＭＳ Ｐゴシック"/>
                <a:cs typeface="Calibri Light"/>
              </a:rPr>
              <a:t>データ</a:t>
            </a:r>
            <a:endParaRPr lang="ja-JP" altLang="en-US" sz="4800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9EE4-80B2-24AE-D921-E597D17AF68A}"/>
              </a:ext>
            </a:extLst>
          </p:cNvPr>
          <p:cNvSpPr/>
          <p:nvPr/>
        </p:nvSpPr>
        <p:spPr>
          <a:xfrm>
            <a:off x="7974623" y="1594338"/>
            <a:ext cx="3341076" cy="32941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>
                <a:solidFill>
                  <a:schemeClr val="tx1"/>
                </a:solidFill>
                <a:ea typeface="ＭＳ Ｐゴシック"/>
                <a:cs typeface="Calibri"/>
              </a:rPr>
              <a:t>処理</a:t>
            </a:r>
            <a:endParaRPr lang="en-US" sz="66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3C859E-FD42-9A80-4B17-689EEE63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9" y="3530953"/>
            <a:ext cx="4196861" cy="221104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3A56BF9-AAF7-A9F8-E93E-76B463BC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47" y="1162178"/>
            <a:ext cx="4243753" cy="22124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068F9A2-9F06-1A2D-0943-E55BEEB543EF}"/>
              </a:ext>
            </a:extLst>
          </p:cNvPr>
          <p:cNvSpPr/>
          <p:nvPr/>
        </p:nvSpPr>
        <p:spPr>
          <a:xfrm>
            <a:off x="5700345" y="2784230"/>
            <a:ext cx="2016369" cy="1406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5893" y="5655974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 b="1">
                <a:ea typeface="ＭＳ Ｐゴシック"/>
                <a:cs typeface="Calibri Light"/>
              </a:rPr>
              <a:t>MAP</a:t>
            </a:r>
            <a:r>
              <a:rPr lang="ja-JP" altLang="en-US" sz="4800">
                <a:ea typeface="ＭＳ Ｐゴシック"/>
                <a:cs typeface="Calibri Light"/>
              </a:rPr>
              <a:t>も</a:t>
            </a:r>
            <a:r>
              <a:rPr lang="ja-JP" altLang="en-US" sz="4800" b="1">
                <a:ea typeface="ＭＳ Ｐゴシック"/>
                <a:cs typeface="Calibri Light"/>
              </a:rPr>
              <a:t>Excel</a:t>
            </a:r>
            <a:endParaRPr lang="ja-JP" altLang="en-US" sz="4800" b="1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27B7938-3147-7900-820A-3310E287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" y="1970119"/>
            <a:ext cx="3083169" cy="277903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F7B1C38-1366-00C0-4C7A-A75825A00C0E}"/>
              </a:ext>
            </a:extLst>
          </p:cNvPr>
          <p:cNvSpPr/>
          <p:nvPr/>
        </p:nvSpPr>
        <p:spPr>
          <a:xfrm>
            <a:off x="4529433" y="2851917"/>
            <a:ext cx="2063261" cy="11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5" descr="グラフィカル ユーザー インターフェイス, アプリケーション, テーブル, Excel&#10;&#10;説明は自動で生成されたものです">
            <a:extLst>
              <a:ext uri="{FF2B5EF4-FFF2-40B4-BE49-F238E27FC236}">
                <a16:creationId xmlns:a16="http://schemas.microsoft.com/office/drawing/2014/main" id="{603A2DDC-F9CD-D8FF-0A69-69E56120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81" y="1852681"/>
            <a:ext cx="5161303" cy="31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5893" y="5655974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 b="1">
                <a:ea typeface="ＭＳ Ｐゴシック"/>
                <a:cs typeface="Calibri Light"/>
              </a:rPr>
              <a:t>こうすると細かい変化も楽</a:t>
            </a:r>
            <a:endParaRPr lang="ja-JP" altLang="en-US" sz="4800" b="1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44A7579-EAB6-AE24-E58C-9649D9C2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259759"/>
            <a:ext cx="3880338" cy="418608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03D2407-468E-4126-38DC-5B436DE0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20" y="1336431"/>
            <a:ext cx="2741654" cy="41148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BF7A32-27B1-F89A-0A2F-6EA23AE1E537}"/>
              </a:ext>
            </a:extLst>
          </p:cNvPr>
          <p:cNvSpPr/>
          <p:nvPr/>
        </p:nvSpPr>
        <p:spPr>
          <a:xfrm>
            <a:off x="4938345" y="4044462"/>
            <a:ext cx="3235569" cy="1207476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4" descr="グラフィカル ユーザー インターフェイス, テーブル, Excel&#10;&#10;説明は自動で生成されたものです">
            <a:extLst>
              <a:ext uri="{FF2B5EF4-FFF2-40B4-BE49-F238E27FC236}">
                <a16:creationId xmlns:a16="http://schemas.microsoft.com/office/drawing/2014/main" id="{28A15A6C-0712-AA48-C550-24382A8505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10" t="20661" r="433" b="509"/>
          <a:stretch/>
        </p:blipFill>
        <p:spPr>
          <a:xfrm>
            <a:off x="5212557" y="1341120"/>
            <a:ext cx="2354378" cy="22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8000" y="2230883"/>
            <a:ext cx="11176000" cy="2387600"/>
          </a:xfrm>
        </p:spPr>
        <p:txBody>
          <a:bodyPr>
            <a:normAutofit fontScale="90000"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百聞は一見に如かず</a:t>
            </a:r>
            <a:br>
              <a:rPr lang="ja-JP" altLang="en-US" sz="8800" dirty="0">
                <a:ea typeface="ＭＳ Ｐゴシック"/>
                <a:cs typeface="Calibri Light"/>
              </a:rPr>
            </a:br>
            <a:r>
              <a:rPr lang="ja-JP" altLang="en-US" sz="8800">
                <a:ea typeface="ＭＳ Ｐゴシック"/>
                <a:cs typeface="Calibri Light"/>
              </a:rPr>
              <a:t>実際に見てもらいましょう</a:t>
            </a:r>
            <a:endParaRPr lang="ja-JP" altLang="en-US" sz="8800" dirty="0">
              <a:ea typeface="ＭＳ Ｐゴシック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4398-4C55-2444-6767-CA6C28881959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Meiryo UI"/>
                <a:ea typeface="ＭＳ Ｐゴシック"/>
              </a:rPr>
              <a:t>1.</a:t>
            </a:r>
            <a:r>
              <a:rPr lang="ja-JP" altLang="en-US" sz="4000">
                <a:latin typeface="Meiryo UI"/>
                <a:ea typeface="ＭＳ Ｐゴシック"/>
              </a:rPr>
              <a:t>概要</a:t>
            </a:r>
            <a:r>
              <a:rPr lang="en-US" sz="4000" dirty="0">
                <a:ea typeface="Meiryo UI"/>
              </a:rPr>
              <a:t>​</a:t>
            </a:r>
            <a:endParaRPr lang="en-US" sz="4000" dirty="0">
              <a:ea typeface="Meiryo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066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1242646" y="2827216"/>
            <a:ext cx="97047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7200">
                <a:ea typeface="ＭＳ Ｐゴシック"/>
                <a:cs typeface="Calibri"/>
              </a:rPr>
              <a:t>6.最後に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43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1242646" y="2827216"/>
            <a:ext cx="97047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7200">
                <a:ea typeface="ＭＳ Ｐゴシック"/>
                <a:cs typeface="Calibri"/>
              </a:rPr>
              <a:t>ありがとうございました!!</a:t>
            </a:r>
          </a:p>
        </p:txBody>
      </p:sp>
    </p:spTree>
    <p:extLst>
      <p:ext uri="{BB962C8B-B14F-4D97-AF65-F5344CB8AC3E}">
        <p14:creationId xmlns:p14="http://schemas.microsoft.com/office/powerpoint/2010/main" val="5631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2494652"/>
            <a:ext cx="11684000" cy="1938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作成期間はわずか</a:t>
            </a:r>
            <a:r>
              <a:rPr lang="ja-JP" altLang="en-US">
                <a:solidFill>
                  <a:srgbClr val="FF0000"/>
                </a:solidFill>
                <a:ea typeface="ＭＳ Ｐゴシック"/>
                <a:cs typeface="Calibri Light"/>
              </a:rPr>
              <a:t>一ヶ月</a:t>
            </a:r>
            <a:r>
              <a:rPr lang="ja-JP" altLang="en-US">
                <a:ea typeface="ＭＳ Ｐゴシック"/>
                <a:cs typeface="Calibri Light"/>
              </a:rPr>
              <a:t>という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超ハードスケジュールでした....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Meiryo UI"/>
                <a:ea typeface="ＭＳ Ｐゴシック"/>
              </a:rPr>
              <a:t>1.</a:t>
            </a:r>
            <a:r>
              <a:rPr lang="ja-JP" altLang="en-US" sz="4000">
                <a:latin typeface="Meiryo UI"/>
                <a:ea typeface="ＭＳ Ｐゴシック"/>
              </a:rPr>
              <a:t>概要</a:t>
            </a:r>
            <a:r>
              <a:rPr lang="en-US" sz="4000" dirty="0">
                <a:ea typeface="Meiryo UI"/>
              </a:rPr>
              <a:t>​</a:t>
            </a:r>
            <a:endParaRPr lang="en-US" sz="4000" dirty="0">
              <a:ea typeface="Meiryo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2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1777475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細かく育成ができる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アクションゲーム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2236916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おおよそのコンセプトを決めてたら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細かいところを事前に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考えておきます。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2EEC60D-4684-8925-8E56-51794F0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363637"/>
            <a:ext cx="5364513" cy="4131017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B85EF54E-C915-6441-FBE8-D58EA24E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08" y="4024685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5400">
                <a:ea typeface="ＭＳ Ｐゴシック"/>
                <a:cs typeface="Calibri Light"/>
              </a:rPr>
              <a:t>細かな仕様を考えて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D0070000-7B2C-C991-3EF3-9E48D25E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46" y="2366238"/>
            <a:ext cx="5976816" cy="32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8B5B75-50EA-180D-AAEE-55F66110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44" y="1173473"/>
            <a:ext cx="7557418" cy="430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6B764-3992-6BB7-8AEE-789110B2E946}"/>
              </a:ext>
            </a:extLst>
          </p:cNvPr>
          <p:cNvSpPr txBox="1"/>
          <p:nvPr/>
        </p:nvSpPr>
        <p:spPr>
          <a:xfrm>
            <a:off x="2837961" y="5734536"/>
            <a:ext cx="65218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UIなどの画面作成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B80A095-66A3-BFD1-2D33-62D028EE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89" y="1116154"/>
            <a:ext cx="3475892" cy="48325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3B2E9E-7FBA-598D-A11D-E2F29BA3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8" y="1169572"/>
            <a:ext cx="5361353" cy="4896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807127" y="5952621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プログラムの構造</a:t>
            </a:r>
          </a:p>
        </p:txBody>
      </p:sp>
    </p:spTree>
    <p:extLst>
      <p:ext uri="{BB962C8B-B14F-4D97-AF65-F5344CB8AC3E}">
        <p14:creationId xmlns:p14="http://schemas.microsoft.com/office/powerpoint/2010/main" val="39523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End Point</vt:lpstr>
      <vt:lpstr>もくじ</vt:lpstr>
      <vt:lpstr>百聞は一見に如かず 実際に見てもらいましょう</vt:lpstr>
      <vt:lpstr>作成期間はわずか一ヶ月という 超ハードスケジュールでした....</vt:lpstr>
      <vt:lpstr>細かく育成ができる アクションゲーム</vt:lpstr>
      <vt:lpstr>おおよそのコンセプトを決めてたら 細かいところを事前に 考えておきます。</vt:lpstr>
      <vt:lpstr>細かな仕様を考えて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キャラクターの画像 棒人間で手抜きと 思われてそうですが....</vt:lpstr>
      <vt:lpstr>なんとすべて自作です!!!</vt:lpstr>
      <vt:lpstr>出力し、色々加工してこうなりました。</vt:lpstr>
      <vt:lpstr>全部でこれだけの種類です。</vt:lpstr>
      <vt:lpstr>データはすべてExcelデータ</vt:lpstr>
      <vt:lpstr>MAPもExcel</vt:lpstr>
      <vt:lpstr>こうすると細かい変化も楽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784</cp:revision>
  <dcterms:created xsi:type="dcterms:W3CDTF">2023-02-12T12:30:11Z</dcterms:created>
  <dcterms:modified xsi:type="dcterms:W3CDTF">2023-02-15T02:17:33Z</dcterms:modified>
</cp:coreProperties>
</file>