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5"/>
  </p:sldMasterIdLst>
  <p:notesMasterIdLst>
    <p:notesMasterId r:id="rId12"/>
  </p:notesMasterIdLst>
  <p:handoutMasterIdLst>
    <p:handoutMasterId r:id="rId13"/>
  </p:handoutMasterIdLst>
  <p:sldIdLst>
    <p:sldId id="755" r:id="rId6"/>
    <p:sldId id="749" r:id="rId7"/>
    <p:sldId id="741" r:id="rId8"/>
    <p:sldId id="772" r:id="rId9"/>
    <p:sldId id="773" r:id="rId10"/>
    <p:sldId id="736" r:id="rId1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205392"/>
    <a:srgbClr val="26568A"/>
    <a:srgbClr val="2D65A3"/>
    <a:srgbClr val="265C8A"/>
    <a:srgbClr val="00FF00"/>
    <a:srgbClr val="FFFF00"/>
    <a:srgbClr val="99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 autoAdjust="0"/>
    <p:restoredTop sz="91837" autoAdjust="0"/>
  </p:normalViewPr>
  <p:slideViewPr>
    <p:cSldViewPr snapToGrid="0">
      <p:cViewPr varScale="1">
        <p:scale>
          <a:sx n="118" d="100"/>
          <a:sy n="118" d="100"/>
        </p:scale>
        <p:origin x="14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algn="r"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/>
            </a:lvl1pPr>
          </a:lstStyle>
          <a:p>
            <a:fld id="{C157C5D7-A78A-491F-8DF1-05E186023D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9336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338" y="0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>
            <a:lvl1pPr algn="r"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675" y="4416425"/>
            <a:ext cx="560705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defTabSz="930138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338" y="8831263"/>
            <a:ext cx="303847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7" tIns="46553" rIns="93107" bIns="46553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 b="0"/>
            </a:lvl1pPr>
          </a:lstStyle>
          <a:p>
            <a:fld id="{7EDB3221-7D9E-4C59-A75F-B4325E9F36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89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250825" y="1125538"/>
            <a:ext cx="7543800" cy="519112"/>
          </a:xfrm>
        </p:spPr>
        <p:txBody>
          <a:bodyPr>
            <a:sp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31913" y="4292600"/>
            <a:ext cx="7543800" cy="366713"/>
          </a:xfrm>
        </p:spPr>
        <p:txBody>
          <a:bodyPr>
            <a:spAutoFit/>
          </a:bodyPr>
          <a:lstStyle>
            <a:lvl1pPr marL="0" indent="0" algn="r">
              <a:buFont typeface="Wingdings" pitchFamily="2" charset="2"/>
              <a:buNone/>
              <a:defRPr sz="1800" b="0"/>
            </a:lvl1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5" name="Group 4"/>
          <p:cNvGrpSpPr>
            <a:grpSpLocks/>
          </p:cNvGrpSpPr>
          <p:nvPr userDrawn="1"/>
        </p:nvGrpSpPr>
        <p:grpSpPr bwMode="auto">
          <a:xfrm>
            <a:off x="592138" y="6062663"/>
            <a:ext cx="7959725" cy="685800"/>
            <a:chOff x="592774" y="6153422"/>
            <a:chExt cx="7958453" cy="685800"/>
          </a:xfrm>
        </p:grpSpPr>
        <p:pic>
          <p:nvPicPr>
            <p:cNvPr id="6" name="Picture 3" descr="flightsafety_logo_color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894" y="6351802"/>
              <a:ext cx="1368333" cy="28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"/>
            <p:cNvSpPr>
              <a:spLocks noChangeArrowheads="1"/>
            </p:cNvSpPr>
            <p:nvPr userDrawn="1"/>
          </p:nvSpPr>
          <p:spPr bwMode="auto">
            <a:xfrm>
              <a:off x="2286000" y="6373212"/>
              <a:ext cx="4572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205392"/>
                  </a:solidFill>
                </a:rPr>
                <a:t>The best safety device in any aircraft is a well-trained crew.</a:t>
              </a:r>
              <a:r>
                <a:rPr lang="en-US" altLang="en-US" sz="1000" baseline="30000">
                  <a:solidFill>
                    <a:srgbClr val="205392"/>
                  </a:solidFill>
                </a:rPr>
                <a:t>TM</a:t>
              </a:r>
              <a:endParaRPr lang="en-US" altLang="en-US" sz="1000">
                <a:solidFill>
                  <a:srgbClr val="205392"/>
                </a:solidFill>
              </a:endParaRPr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74" y="6153422"/>
              <a:ext cx="70463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14985395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05E52C9-123B-4963-B8A6-D60D6E1FE6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3981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5588" y="523875"/>
            <a:ext cx="1998662" cy="5426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523875"/>
            <a:ext cx="5845175" cy="5426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71BBA2F-4DFC-4351-88B4-4F9DD800E5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063404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79946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013" y="1500188"/>
            <a:ext cx="3921125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500188"/>
            <a:ext cx="3922712" cy="4449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AB54D9-D5B6-443B-B93B-0454A2CEB9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893454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23875"/>
            <a:ext cx="799465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8013" y="1500188"/>
            <a:ext cx="7996237" cy="4449762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76C1F7-7052-47E4-A52D-8A1C7BBCD7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338686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3B03F83-F4BE-4C91-B693-8966557D81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2213607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AE5FFB1-42A1-40A7-A18A-823810F8A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700588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500188"/>
            <a:ext cx="3921125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500188"/>
            <a:ext cx="3922712" cy="44497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4E19B5-FB7C-46A2-A2B8-BC944C9BF04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79812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0189D8C-78C3-44B6-B4DF-52E51564C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8207879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8A23B-150E-47C4-BD8C-65B03DC59AD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6396134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ECDC655-28CE-4142-BDAD-78CFEE1755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081738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AB00A8-79BE-404F-BE0A-4EBDBAE1F1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770857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FC63ED-32F3-418B-88CB-836141B407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394829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23875"/>
            <a:ext cx="79946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500188"/>
            <a:ext cx="7996237" cy="444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</p:txBody>
      </p:sp>
      <p:sp>
        <p:nvSpPr>
          <p:cNvPr id="1028" name="Text Box 6"/>
          <p:cNvSpPr txBox="1">
            <a:spLocks noChangeArrowheads="1"/>
          </p:cNvSpPr>
          <p:nvPr/>
        </p:nvSpPr>
        <p:spPr bwMode="auto">
          <a:xfrm>
            <a:off x="1295400" y="5638800"/>
            <a:ext cx="18256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360" tIns="45680" rIns="91360" bIns="4568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Clr>
                <a:schemeClr val="tx2"/>
              </a:buClr>
              <a:buSzPct val="65000"/>
              <a:buFont typeface="Wingdings" pitchFamily="2" charset="2"/>
              <a:buNone/>
              <a:defRPr/>
            </a:pPr>
            <a:endParaRPr lang="en-US" dirty="0" smtClean="0">
              <a:solidFill>
                <a:srgbClr val="FFFFFF"/>
              </a:solidFill>
            </a:endParaRP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4213" y="6308725"/>
            <a:ext cx="2894012" cy="230188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vert="horz" wrap="square" lIns="91360" tIns="45680" rIns="91360" bIns="45680" numCol="1" anchor="t" anchorCtr="0" compatLnSpc="1">
            <a:prstTxWarp prst="textNoShape">
              <a:avLst/>
            </a:prstTxWarp>
          </a:bodyPr>
          <a:lstStyle>
            <a:lvl1pPr>
              <a:buClr>
                <a:schemeClr val="tx2"/>
              </a:buClr>
              <a:buSzPct val="65000"/>
              <a:buFont typeface="Wingdings" pitchFamily="2" charset="2"/>
              <a:buNone/>
              <a:defRPr sz="8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grpSp>
        <p:nvGrpSpPr>
          <p:cNvPr id="1030" name="Group 4"/>
          <p:cNvGrpSpPr>
            <a:grpSpLocks/>
          </p:cNvGrpSpPr>
          <p:nvPr userDrawn="1"/>
        </p:nvGrpSpPr>
        <p:grpSpPr bwMode="auto">
          <a:xfrm>
            <a:off x="592138" y="6062663"/>
            <a:ext cx="7959725" cy="685800"/>
            <a:chOff x="592774" y="6153422"/>
            <a:chExt cx="7958453" cy="685800"/>
          </a:xfrm>
        </p:grpSpPr>
        <p:pic>
          <p:nvPicPr>
            <p:cNvPr id="1032" name="Picture 3" descr="flightsafety_logo_color"/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2894" y="6351802"/>
              <a:ext cx="1368333" cy="289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Rectangle 1"/>
            <p:cNvSpPr>
              <a:spLocks noChangeArrowheads="1"/>
            </p:cNvSpPr>
            <p:nvPr userDrawn="1"/>
          </p:nvSpPr>
          <p:spPr bwMode="auto">
            <a:xfrm>
              <a:off x="2286000" y="6373212"/>
              <a:ext cx="457200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000">
                  <a:solidFill>
                    <a:srgbClr val="205392"/>
                  </a:solidFill>
                </a:rPr>
                <a:t>The best safety device in any aircraft is a well-trained crew.</a:t>
              </a:r>
              <a:r>
                <a:rPr lang="en-US" altLang="en-US" sz="1000" baseline="30000">
                  <a:solidFill>
                    <a:srgbClr val="205392"/>
                  </a:solidFill>
                </a:rPr>
                <a:t>TM</a:t>
              </a:r>
              <a:endParaRPr lang="en-US" altLang="en-US" sz="1000">
                <a:solidFill>
                  <a:srgbClr val="205392"/>
                </a:solidFill>
              </a:endParaRPr>
            </a:p>
          </p:txBody>
        </p:sp>
        <p:pic>
          <p:nvPicPr>
            <p:cNvPr id="1034" name="Picture 2"/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774" y="6153422"/>
              <a:ext cx="704630" cy="685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3619500" y="6630988"/>
            <a:ext cx="1905000" cy="214312"/>
          </a:xfrm>
          <a:prstGeom prst="rect">
            <a:avLst/>
          </a:prstGeom>
          <a:ln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rgbClr val="205392"/>
                </a:solidFill>
              </a:defRPr>
            </a:lvl1pPr>
          </a:lstStyle>
          <a:p>
            <a:fld id="{52D259AF-D5A4-4CF9-9C4E-FF8F74606D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7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  <p:sldLayoutId id="2147484265" r:id="rId12"/>
    <p:sldLayoutId id="2147484266" r:id="rId13"/>
  </p:sldLayoutIdLst>
  <p:transition>
    <p:wipe dir="r"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26568A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17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10000"/>
        </a:spcBef>
        <a:spcAft>
          <a:spcPct val="0"/>
        </a:spcAft>
        <a:buClr>
          <a:srgbClr val="265C8A"/>
        </a:buClr>
        <a:buFont typeface="Wingdings" panose="05000000000000000000" pitchFamily="2" charset="2"/>
        <a:buChar char="Ø"/>
        <a:defRPr sz="15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anose="05000000000000000000" pitchFamily="2" charset="2"/>
        <a:buChar char="§"/>
        <a:defRPr b="1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0"/>
        </a:spcBef>
        <a:spcAft>
          <a:spcPct val="50000"/>
        </a:spcAft>
        <a:buClr>
          <a:schemeClr val="tx2"/>
        </a:buClr>
        <a:buFont typeface="Wingdings" pitchFamily="2" charset="2"/>
        <a:buChar char="§"/>
        <a:defRPr b="1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50825" y="1125538"/>
            <a:ext cx="7543800" cy="523139"/>
          </a:xfrm>
        </p:spPr>
        <p:txBody>
          <a:bodyPr/>
          <a:lstStyle/>
          <a:p>
            <a:r>
              <a:rPr lang="en-US" dirty="0" smtClean="0"/>
              <a:t>GRP Value in the Extended Attributes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 smtClean="0"/>
              <a:t>Ryan Franz – </a:t>
            </a:r>
            <a:r>
              <a:rPr lang="en-US" dirty="0" err="1" smtClean="0"/>
              <a:t>FlightSafety</a:t>
            </a:r>
            <a:r>
              <a:rPr lang="en-US" dirty="0" smtClean="0"/>
              <a:t> International</a:t>
            </a:r>
            <a:endParaRPr lang="en-US" dirty="0"/>
          </a:p>
        </p:txBody>
      </p:sp>
      <p:pic>
        <p:nvPicPr>
          <p:cNvPr id="4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75" y="2205038"/>
            <a:ext cx="8351838" cy="185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616026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Issues with the Extended Attributes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Extended Attribute Schema</a:t>
            </a:r>
          </a:p>
          <a:p>
            <a:pPr lvl="1"/>
            <a:r>
              <a:rPr lang="en-US" dirty="0" smtClean="0"/>
              <a:t>Stored in: Geomatics_Attributes.xml or Vendor_Attributes.xml</a:t>
            </a:r>
          </a:p>
          <a:p>
            <a:pPr lvl="1"/>
            <a:r>
              <a:rPr lang="en-US" dirty="0" smtClean="0"/>
              <a:t>Schema:  Vector_Attributes.xsd</a:t>
            </a:r>
          </a:p>
          <a:p>
            <a:r>
              <a:rPr lang="en-US" dirty="0"/>
              <a:t>Current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No GRP value appears in the Vector_Attributes.xsd schema</a:t>
            </a:r>
          </a:p>
          <a:p>
            <a:pPr lvl="1"/>
            <a:r>
              <a:rPr lang="en-US" dirty="0" smtClean="0"/>
              <a:t>Unclear which attributes are associated with which GRP value</a:t>
            </a:r>
          </a:p>
          <a:p>
            <a:pPr lvl="1"/>
            <a:r>
              <a:rPr lang="en-US" dirty="0" smtClean="0"/>
              <a:t>Very difficult to </a:t>
            </a:r>
            <a:r>
              <a:rPr lang="en-US" dirty="0" smtClean="0"/>
              <a:t>have a CDB </a:t>
            </a:r>
            <a:r>
              <a:rPr lang="en-US" dirty="0" smtClean="0"/>
              <a:t>with different GRP values</a:t>
            </a:r>
          </a:p>
          <a:p>
            <a:pPr lvl="2"/>
            <a:r>
              <a:rPr lang="en-US" dirty="0" smtClean="0"/>
              <a:t>Currently, it would be required for each attribute code (across multiple standards or vendors) to be unique</a:t>
            </a:r>
            <a:endParaRPr lang="en-US" dirty="0"/>
          </a:p>
          <a:p>
            <a:pPr lvl="2"/>
            <a:r>
              <a:rPr lang="en-US" dirty="0" smtClean="0"/>
              <a:t>Creating </a:t>
            </a:r>
            <a:r>
              <a:rPr lang="en-US" dirty="0" smtClean="0"/>
              <a:t>a new CDB or merging different CDBs that contain values from both DIGEST and DFDD requires renumbering EAC codes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0803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576"/>
            <a:ext cx="8229600" cy="685800"/>
          </a:xfrm>
        </p:spPr>
        <p:txBody>
          <a:bodyPr/>
          <a:lstStyle/>
          <a:p>
            <a:r>
              <a:rPr lang="en-US" dirty="0" smtClean="0"/>
              <a:t>Extended Attribute Example (Figure 5-30, Volume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7376"/>
            <a:ext cx="4694499" cy="515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227372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576"/>
            <a:ext cx="8229600" cy="685800"/>
          </a:xfrm>
        </p:spPr>
        <p:txBody>
          <a:bodyPr/>
          <a:lstStyle/>
          <a:p>
            <a:r>
              <a:rPr lang="en-US" dirty="0" smtClean="0"/>
              <a:t>Extended Attribute Example (Figure 5-30, Volume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30" y="917376"/>
            <a:ext cx="4694499" cy="51562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518" y="917376"/>
            <a:ext cx="4033142" cy="5226249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785145" y="1182849"/>
            <a:ext cx="3380763" cy="28690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2785145" y="3530500"/>
            <a:ext cx="3322040" cy="52138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565321" y="4135773"/>
            <a:ext cx="2308579" cy="520117"/>
          </a:xfrm>
          <a:prstGeom prst="straightConnector1">
            <a:avLst/>
          </a:prstGeom>
          <a:ln>
            <a:solidFill>
              <a:srgbClr val="0033CC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3565321" y="2281807"/>
            <a:ext cx="2164360" cy="1853966"/>
          </a:xfrm>
          <a:prstGeom prst="straightConnector1">
            <a:avLst/>
          </a:prstGeom>
          <a:ln>
            <a:solidFill>
              <a:srgbClr val="0033CC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>
            <a:off x="2248250" y="4135773"/>
            <a:ext cx="2366041" cy="84350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 bwMode="auto">
          <a:xfrm>
            <a:off x="4475526" y="4760752"/>
            <a:ext cx="415627" cy="43704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8016" tIns="64008" rIns="128016" bIns="6400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13001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2089090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5326" y="917376"/>
            <a:ext cx="4042852" cy="510349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31576"/>
            <a:ext cx="8229600" cy="685800"/>
          </a:xfrm>
        </p:spPr>
        <p:txBody>
          <a:bodyPr/>
          <a:lstStyle/>
          <a:p>
            <a:r>
              <a:rPr lang="en-US" dirty="0" smtClean="0"/>
              <a:t>Extended Attribute Example (Figure 5-30, Volume 1)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30" y="917376"/>
            <a:ext cx="4694499" cy="515625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 bwMode="auto">
          <a:xfrm flipV="1">
            <a:off x="2785145" y="1182849"/>
            <a:ext cx="3380763" cy="2869034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2785145" y="3375937"/>
            <a:ext cx="3280095" cy="67594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 bwMode="auto">
          <a:xfrm>
            <a:off x="3565321" y="4135773"/>
            <a:ext cx="2080470" cy="203229"/>
          </a:xfrm>
          <a:prstGeom prst="straightConnector1">
            <a:avLst/>
          </a:prstGeom>
          <a:ln>
            <a:solidFill>
              <a:srgbClr val="0033CC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 bwMode="auto">
          <a:xfrm flipV="1">
            <a:off x="3565321" y="2181138"/>
            <a:ext cx="2080470" cy="1954636"/>
          </a:xfrm>
          <a:prstGeom prst="straightConnector1">
            <a:avLst/>
          </a:prstGeom>
          <a:ln>
            <a:solidFill>
              <a:srgbClr val="0033CC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 bwMode="auto">
          <a:xfrm flipV="1">
            <a:off x="2248250" y="1040235"/>
            <a:ext cx="3665989" cy="309553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 bwMode="auto">
          <a:xfrm>
            <a:off x="2248250" y="4135772"/>
            <a:ext cx="3665989" cy="166102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7399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CDC655-28CE-4142-BDAD-78CFEE1755BE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2413084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ightSafety PowerPoint Template">
  <a:themeElements>
    <a:clrScheme name="FlightSafety PowerPoint Template 1">
      <a:dk1>
        <a:srgbClr val="000000"/>
      </a:dk1>
      <a:lt1>
        <a:srgbClr val="FFFFFF"/>
      </a:lt1>
      <a:dk2>
        <a:srgbClr val="1B86A7"/>
      </a:dk2>
      <a:lt2>
        <a:srgbClr val="7DA6B9"/>
      </a:lt2>
      <a:accent1>
        <a:srgbClr val="266B8A"/>
      </a:accent1>
      <a:accent2>
        <a:srgbClr val="F2D34E"/>
      </a:accent2>
      <a:accent3>
        <a:srgbClr val="FFFFFF"/>
      </a:accent3>
      <a:accent4>
        <a:srgbClr val="000000"/>
      </a:accent4>
      <a:accent5>
        <a:srgbClr val="ACBAC4"/>
      </a:accent5>
      <a:accent6>
        <a:srgbClr val="DBBF46"/>
      </a:accent6>
      <a:hlink>
        <a:srgbClr val="F98109"/>
      </a:hlink>
      <a:folHlink>
        <a:srgbClr val="A9C3D1"/>
      </a:folHlink>
    </a:clrScheme>
    <a:fontScheme name="FlightSafety PowerPoint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28016" tIns="64008" rIns="128016" bIns="64008" numCol="1" anchor="t" anchorCtr="0" compatLnSpc="1">
        <a:prstTxWarp prst="textNoShape">
          <a:avLst/>
        </a:prstTxWarp>
        <a:spAutoFit/>
      </a:bodyPr>
      <a:lstStyle>
        <a:defPPr marL="0" marR="0" indent="0" algn="l" defTabSz="13001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128016" tIns="64008" rIns="128016" bIns="64008" numCol="1" anchor="t" anchorCtr="0" compatLnSpc="1">
        <a:prstTxWarp prst="textNoShape">
          <a:avLst/>
        </a:prstTxWarp>
        <a:spAutoFit/>
      </a:bodyPr>
      <a:lstStyle>
        <a:defPPr marL="0" marR="0" indent="0" algn="l" defTabSz="13001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FlightSafety PowerPoint Template 1">
        <a:dk1>
          <a:srgbClr val="000000"/>
        </a:dk1>
        <a:lt1>
          <a:srgbClr val="FFFFFF"/>
        </a:lt1>
        <a:dk2>
          <a:srgbClr val="1B86A7"/>
        </a:dk2>
        <a:lt2>
          <a:srgbClr val="7DA6B9"/>
        </a:lt2>
        <a:accent1>
          <a:srgbClr val="266B8A"/>
        </a:accent1>
        <a:accent2>
          <a:srgbClr val="F2D34E"/>
        </a:accent2>
        <a:accent3>
          <a:srgbClr val="FFFFFF"/>
        </a:accent3>
        <a:accent4>
          <a:srgbClr val="000000"/>
        </a:accent4>
        <a:accent5>
          <a:srgbClr val="ACBAC4"/>
        </a:accent5>
        <a:accent6>
          <a:srgbClr val="DBBF46"/>
        </a:accent6>
        <a:hlink>
          <a:srgbClr val="F98109"/>
        </a:hlink>
        <a:folHlink>
          <a:srgbClr val="A9C3D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12484FC21A3B47822997D17DCBB700" ma:contentTypeVersion="1" ma:contentTypeDescription="Create a new document." ma:contentTypeScope="" ma:versionID="700797fb50b657231dd8de5adcef7108">
  <xsd:schema xmlns:xsd="http://www.w3.org/2001/XMLSchema" xmlns:xs="http://www.w3.org/2001/XMLSchema" xmlns:p="http://schemas.microsoft.com/office/2006/metadata/properties" xmlns:ns2="3ca9ef07-0b0e-4db7-867d-8c01cf3512d9" targetNamespace="http://schemas.microsoft.com/office/2006/metadata/properties" ma:root="true" ma:fieldsID="d425d0a0c1f9437825c9a1a6d8996c57" ns2:_="">
    <xsd:import namespace="3ca9ef07-0b0e-4db7-867d-8c01cf3512d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a9ef07-0b0e-4db7-867d-8c01cf3512d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3ca9ef07-0b0e-4db7-867d-8c01cf3512d9">FSIVSS-528-615</_dlc_DocId>
    <_dlc_DocIdUrl xmlns="3ca9ef07-0b0e-4db7-867d-8c01cf3512d9">
      <Url>http://portal.vss.fsi.com/mps/eng/DBEng/_layouts/DocIdRedir.aspx?ID=FSIVSS-528-615</Url>
      <Description>FSIVSS-528-615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086B5518-5891-4FA4-9D81-CB69137359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55D307-CDA3-4215-9630-B1EAD8B610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ca9ef07-0b0e-4db7-867d-8c01cf3512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FC03A8-C0C1-4C4B-8CF6-A378755277E9}">
  <ds:schemaRefs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3ca9ef07-0b0e-4db7-867d-8c01cf3512d9"/>
    <ds:schemaRef ds:uri="http://purl.org/dc/terms/"/>
  </ds:schemaRefs>
</ds:datastoreItem>
</file>

<file path=customXml/itemProps4.xml><?xml version="1.0" encoding="utf-8"?>
<ds:datastoreItem xmlns:ds="http://schemas.openxmlformats.org/officeDocument/2006/customXml" ds:itemID="{341476B6-1B58-4AB6-B1BF-DA5596125400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J:\Marketing\Direct Marketing\Bombardier Branding\Bombardier PowerPoint Template.pot</Template>
  <TotalTime>26004</TotalTime>
  <Words>130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Wingdings</vt:lpstr>
      <vt:lpstr>FlightSafety PowerPoint Template</vt:lpstr>
      <vt:lpstr>GRP Value in the Extended Attributes</vt:lpstr>
      <vt:lpstr>Current Issues with the Extended Attributes</vt:lpstr>
      <vt:lpstr>Extended Attribute Example (Figure 5-30, Volume 1)</vt:lpstr>
      <vt:lpstr>Extended Attribute Example (Figure 5-30, Volume 1)</vt:lpstr>
      <vt:lpstr>Extended Attribute Example (Figure 5-30, Volume 1)</vt:lpstr>
      <vt:lpstr>PowerPoint Presentation</vt:lpstr>
    </vt:vector>
  </TitlesOfParts>
  <Company>FlightSafety International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Phillips</dc:creator>
  <cp:lastModifiedBy>Franz, Ryan</cp:lastModifiedBy>
  <cp:revision>723</cp:revision>
  <dcterms:created xsi:type="dcterms:W3CDTF">2004-11-09T19:13:50Z</dcterms:created>
  <dcterms:modified xsi:type="dcterms:W3CDTF">2017-08-25T15:24:23Z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f92ede21-9f7a-4e84-9597-da567e01d3b3</vt:lpwstr>
  </property>
  <property fmtid="{D5CDD505-2E9C-101B-9397-08002B2CF9AE}" pid="3" name="ContentTypeId">
    <vt:lpwstr>0x0101009A12484FC21A3B47822997D17DCBB700</vt:lpwstr>
  </property>
</Properties>
</file>