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97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6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2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5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20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875-2F7F-4991-BEF5-363517F7F611}" type="datetimeFigureOut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9CF7-B365-4908-A657-81A41E97A9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8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y.it.csiro.au/def/environment/object/nitrate" TargetMode="External"/><Relationship Id="rId2" Type="http://schemas.openxmlformats.org/officeDocument/2006/relationships/hyperlink" Target="http://registry.it.csiro.au/def/environment/property/nitrate_concent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332514" y="2386150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om:Observation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88181" y="354875"/>
            <a:ext cx="4336869" cy="170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GF_PropertyType</a:t>
            </a:r>
            <a:r>
              <a:rPr lang="fr-FR" dirty="0" smtClean="0"/>
              <a:t>, </a:t>
            </a:r>
            <a:r>
              <a:rPr lang="fr-FR" dirty="0" err="1" smtClean="0"/>
              <a:t>owl:Thing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regitry</a:t>
            </a:r>
            <a:r>
              <a:rPr lang="fr-FR" dirty="0" smtClean="0"/>
              <a:t> of observable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</a:t>
            </a:r>
            <a:r>
              <a:rPr lang="fr-FR" dirty="0" smtClean="0"/>
              <a:t>N mass concentration,</a:t>
            </a:r>
            <a:endParaRPr lang="fr-FR" dirty="0" smtClean="0"/>
          </a:p>
          <a:p>
            <a:pPr algn="ctr"/>
            <a:r>
              <a:rPr lang="fr-FR" dirty="0"/>
              <a:t>NO3- mass </a:t>
            </a:r>
            <a:r>
              <a:rPr lang="fr-FR" dirty="0" smtClean="0"/>
              <a:t>concentration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220084" y="4116979"/>
            <a:ext cx="2056778" cy="33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om:SimpleMeasure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1589" y="396240"/>
            <a:ext cx="3505200" cy="165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om:Process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procedure</a:t>
            </a:r>
            <a:endParaRPr lang="fr-FR" dirty="0" smtClean="0"/>
          </a:p>
          <a:p>
            <a:pPr algn="ctr"/>
            <a:r>
              <a:rPr lang="fr-FR" dirty="0" smtClean="0"/>
              <a:t>Ex</a:t>
            </a:r>
            <a:r>
              <a:rPr lang="fr-FR" dirty="0" smtClean="0"/>
              <a:t>: </a:t>
            </a:r>
            <a:r>
              <a:rPr lang="fr-FR" dirty="0" err="1" smtClean="0"/>
              <a:t>Spectrophotometry</a:t>
            </a:r>
            <a:endParaRPr lang="fr-FR" dirty="0" smtClean="0"/>
          </a:p>
        </p:txBody>
      </p:sp>
      <p:sp>
        <p:nvSpPr>
          <p:cNvPr id="8" name="Rectangle à coins arrondis 7"/>
          <p:cNvSpPr/>
          <p:nvPr/>
        </p:nvSpPr>
        <p:spPr>
          <a:xfrm>
            <a:off x="988424" y="3897085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GFI_Feature</a:t>
            </a:r>
            <a:endParaRPr lang="fr-FR" dirty="0"/>
          </a:p>
          <a:p>
            <a:pPr algn="ctr"/>
            <a:r>
              <a:rPr lang="fr-FR" dirty="0" err="1" smtClean="0"/>
              <a:t>Sample</a:t>
            </a:r>
            <a:r>
              <a:rPr lang="fr-FR" dirty="0" smtClean="0"/>
              <a:t>, Station</a:t>
            </a:r>
            <a:endParaRPr lang="fr-FR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10019211" y="3300548"/>
            <a:ext cx="1767840" cy="101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swe:value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10,25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0019211" y="5190307"/>
            <a:ext cx="1767840" cy="966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swe:unit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Mg/L</a:t>
            </a:r>
          </a:p>
        </p:txBody>
      </p:sp>
      <p:cxnSp>
        <p:nvCxnSpPr>
          <p:cNvPr id="12" name="Connecteur droit avec flèche 11"/>
          <p:cNvCxnSpPr>
            <a:stCxn id="6" idx="3"/>
            <a:endCxn id="9" idx="1"/>
          </p:cNvCxnSpPr>
          <p:nvPr/>
        </p:nvCxnSpPr>
        <p:spPr>
          <a:xfrm flipV="1">
            <a:off x="9276862" y="3805645"/>
            <a:ext cx="742349" cy="48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3"/>
            <a:endCxn id="10" idx="1"/>
          </p:cNvCxnSpPr>
          <p:nvPr/>
        </p:nvCxnSpPr>
        <p:spPr>
          <a:xfrm>
            <a:off x="9276862" y="4285706"/>
            <a:ext cx="742349" cy="1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5" idx="2"/>
          </p:cNvCxnSpPr>
          <p:nvPr/>
        </p:nvCxnSpPr>
        <p:spPr>
          <a:xfrm flipV="1">
            <a:off x="6997336" y="2055222"/>
            <a:ext cx="1859280" cy="82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3"/>
            <a:endCxn id="6" idx="0"/>
          </p:cNvCxnSpPr>
          <p:nvPr/>
        </p:nvCxnSpPr>
        <p:spPr>
          <a:xfrm>
            <a:off x="6997336" y="2882539"/>
            <a:ext cx="1251137" cy="12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4" idx="1"/>
            <a:endCxn id="8" idx="0"/>
          </p:cNvCxnSpPr>
          <p:nvPr/>
        </p:nvCxnSpPr>
        <p:spPr>
          <a:xfrm flipH="1">
            <a:off x="2320835" y="2882539"/>
            <a:ext cx="2011679" cy="10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1"/>
            <a:endCxn id="7" idx="2"/>
          </p:cNvCxnSpPr>
          <p:nvPr/>
        </p:nvCxnSpPr>
        <p:spPr>
          <a:xfrm flipH="1" flipV="1">
            <a:off x="1944189" y="2055223"/>
            <a:ext cx="2388325" cy="82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3847555" y="5281749"/>
            <a:ext cx="3634739" cy="127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</a:t>
            </a:r>
            <a:r>
              <a:rPr lang="fr-FR" dirty="0" err="1" smtClean="0"/>
              <a:t>:parameter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object</a:t>
            </a:r>
            <a:r>
              <a:rPr lang="fr-FR" dirty="0" smtClean="0"/>
              <a:t> of </a:t>
            </a:r>
            <a:r>
              <a:rPr lang="fr-FR" dirty="0" err="1" smtClean="0"/>
              <a:t>interest</a:t>
            </a:r>
            <a:endParaRPr lang="fr-FR" dirty="0" smtClean="0"/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N, NO3-</a:t>
            </a:r>
          </a:p>
        </p:txBody>
      </p:sp>
      <p:cxnSp>
        <p:nvCxnSpPr>
          <p:cNvPr id="16" name="Connecteur droit avec flèche 15"/>
          <p:cNvCxnSpPr>
            <a:endCxn id="15" idx="0"/>
          </p:cNvCxnSpPr>
          <p:nvPr/>
        </p:nvCxnSpPr>
        <p:spPr>
          <a:xfrm>
            <a:off x="5664925" y="3378927"/>
            <a:ext cx="0" cy="190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225177" y="2329822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m:procedure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724230" y="3251395"/>
            <a:ext cx="260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om:featureOfInterest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220083" y="2249127"/>
            <a:ext cx="27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m:observedProperty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437284" y="3676343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om:result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71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332514" y="2386150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om:Observation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88181" y="354875"/>
            <a:ext cx="4336869" cy="1700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GF_PropertyType</a:t>
            </a:r>
            <a:r>
              <a:rPr lang="fr-FR" dirty="0" smtClean="0"/>
              <a:t>, </a:t>
            </a:r>
            <a:r>
              <a:rPr lang="fr-FR" dirty="0" err="1" smtClean="0"/>
              <a:t>owl:Thing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regitry</a:t>
            </a:r>
            <a:r>
              <a:rPr lang="fr-FR" dirty="0" smtClean="0"/>
              <a:t> of observable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</a:t>
            </a:r>
            <a:r>
              <a:rPr lang="fr-FR" dirty="0" smtClean="0"/>
              <a:t>N mass concentration,</a:t>
            </a:r>
            <a:endParaRPr lang="fr-FR" dirty="0" smtClean="0"/>
          </a:p>
          <a:p>
            <a:pPr algn="ctr"/>
            <a:r>
              <a:rPr lang="fr-FR" dirty="0"/>
              <a:t>NO3- mass </a:t>
            </a:r>
            <a:r>
              <a:rPr lang="fr-FR" dirty="0" smtClean="0"/>
              <a:t>concentration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220084" y="4116979"/>
            <a:ext cx="2056778" cy="33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om:SimpleMeasure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1589" y="396240"/>
            <a:ext cx="3505200" cy="1658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om:Process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procedure</a:t>
            </a:r>
            <a:endParaRPr lang="fr-FR" dirty="0" smtClean="0"/>
          </a:p>
          <a:p>
            <a:pPr algn="ctr"/>
            <a:r>
              <a:rPr lang="fr-FR" dirty="0" smtClean="0"/>
              <a:t>Ex</a:t>
            </a:r>
            <a:r>
              <a:rPr lang="fr-FR" dirty="0" smtClean="0"/>
              <a:t>: </a:t>
            </a:r>
            <a:r>
              <a:rPr lang="fr-FR" dirty="0" err="1"/>
              <a:t>Spectrophotometry</a:t>
            </a:r>
            <a:endParaRPr lang="fr-FR" dirty="0" smtClean="0"/>
          </a:p>
        </p:txBody>
      </p:sp>
      <p:sp>
        <p:nvSpPr>
          <p:cNvPr id="8" name="Rectangle à coins arrondis 7"/>
          <p:cNvSpPr/>
          <p:nvPr/>
        </p:nvSpPr>
        <p:spPr>
          <a:xfrm>
            <a:off x="988424" y="3897085"/>
            <a:ext cx="2664822" cy="992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GFI_Feature</a:t>
            </a:r>
            <a:endParaRPr lang="fr-FR" dirty="0"/>
          </a:p>
          <a:p>
            <a:pPr algn="ctr"/>
            <a:r>
              <a:rPr lang="fr-FR" dirty="0" err="1" smtClean="0"/>
              <a:t>Sample</a:t>
            </a:r>
            <a:r>
              <a:rPr lang="fr-FR" dirty="0" smtClean="0"/>
              <a:t>, Station</a:t>
            </a:r>
            <a:endParaRPr lang="fr-FR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10019211" y="3300548"/>
            <a:ext cx="1767840" cy="1010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swe:value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10,25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0019211" y="5190307"/>
            <a:ext cx="1767840" cy="966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swe:unit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Mg/L</a:t>
            </a:r>
          </a:p>
        </p:txBody>
      </p:sp>
      <p:cxnSp>
        <p:nvCxnSpPr>
          <p:cNvPr id="12" name="Connecteur droit avec flèche 11"/>
          <p:cNvCxnSpPr>
            <a:stCxn id="6" idx="3"/>
            <a:endCxn id="9" idx="1"/>
          </p:cNvCxnSpPr>
          <p:nvPr/>
        </p:nvCxnSpPr>
        <p:spPr>
          <a:xfrm flipV="1">
            <a:off x="9276862" y="3805645"/>
            <a:ext cx="742349" cy="48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6" idx="3"/>
            <a:endCxn id="10" idx="1"/>
          </p:cNvCxnSpPr>
          <p:nvPr/>
        </p:nvCxnSpPr>
        <p:spPr>
          <a:xfrm>
            <a:off x="9276862" y="4285706"/>
            <a:ext cx="742349" cy="1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" idx="3"/>
            <a:endCxn id="5" idx="2"/>
          </p:cNvCxnSpPr>
          <p:nvPr/>
        </p:nvCxnSpPr>
        <p:spPr>
          <a:xfrm flipV="1">
            <a:off x="6997336" y="2055222"/>
            <a:ext cx="1859280" cy="82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4" idx="3"/>
            <a:endCxn id="6" idx="0"/>
          </p:cNvCxnSpPr>
          <p:nvPr/>
        </p:nvCxnSpPr>
        <p:spPr>
          <a:xfrm>
            <a:off x="6997336" y="2882539"/>
            <a:ext cx="1251137" cy="12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4" idx="1"/>
            <a:endCxn id="8" idx="0"/>
          </p:cNvCxnSpPr>
          <p:nvPr/>
        </p:nvCxnSpPr>
        <p:spPr>
          <a:xfrm flipH="1">
            <a:off x="2320835" y="2882539"/>
            <a:ext cx="2011679" cy="101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1"/>
            <a:endCxn id="7" idx="2"/>
          </p:cNvCxnSpPr>
          <p:nvPr/>
        </p:nvCxnSpPr>
        <p:spPr>
          <a:xfrm flipH="1" flipV="1">
            <a:off x="1944189" y="2055223"/>
            <a:ext cx="2388325" cy="82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3847555" y="5281749"/>
            <a:ext cx="3634739" cy="1273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GF_PropertyType</a:t>
            </a:r>
            <a:r>
              <a:rPr lang="fr-FR" dirty="0"/>
              <a:t>, </a:t>
            </a:r>
            <a:r>
              <a:rPr lang="fr-FR" dirty="0" err="1"/>
              <a:t>owl:Thing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URI </a:t>
            </a:r>
            <a:r>
              <a:rPr lang="fr-FR" dirty="0" smtClean="0"/>
              <a:t>to </a:t>
            </a:r>
            <a:r>
              <a:rPr lang="fr-FR" dirty="0" err="1" smtClean="0"/>
              <a:t>codeList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 of </a:t>
            </a:r>
            <a:r>
              <a:rPr lang="fr-FR" dirty="0" err="1" smtClean="0"/>
              <a:t>object</a:t>
            </a:r>
            <a:r>
              <a:rPr lang="fr-FR" dirty="0" smtClean="0"/>
              <a:t> of </a:t>
            </a:r>
            <a:r>
              <a:rPr lang="fr-FR" dirty="0" err="1" smtClean="0"/>
              <a:t>interest</a:t>
            </a:r>
            <a:endParaRPr lang="fr-FR" dirty="0" smtClean="0"/>
          </a:p>
          <a:p>
            <a:pPr algn="ctr"/>
            <a:r>
              <a:rPr lang="fr-FR" dirty="0" smtClean="0"/>
              <a:t>Ex </a:t>
            </a:r>
            <a:r>
              <a:rPr lang="fr-FR" dirty="0" smtClean="0"/>
              <a:t>: N, NO3-</a:t>
            </a:r>
          </a:p>
        </p:txBody>
      </p:sp>
      <p:cxnSp>
        <p:nvCxnSpPr>
          <p:cNvPr id="16" name="Connecteur droit avec flèche 15"/>
          <p:cNvCxnSpPr>
            <a:endCxn id="15" idx="0"/>
          </p:cNvCxnSpPr>
          <p:nvPr/>
        </p:nvCxnSpPr>
        <p:spPr>
          <a:xfrm>
            <a:off x="5664925" y="3378927"/>
            <a:ext cx="0" cy="190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225177" y="2329822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m:procedure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724230" y="3251395"/>
            <a:ext cx="260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om:featureOfInterest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220083" y="2249127"/>
            <a:ext cx="275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</a:t>
            </a:r>
            <a:r>
              <a:rPr lang="fr-FR" dirty="0" err="1" smtClean="0"/>
              <a:t>m:observedProperty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7437284" y="3676343"/>
            <a:ext cx="16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om:result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275015" y="4855283"/>
            <a:ext cx="323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? </a:t>
            </a:r>
            <a:r>
              <a:rPr lang="en-GB" dirty="0" err="1" smtClean="0">
                <a:solidFill>
                  <a:srgbClr val="FF0000"/>
                </a:solidFill>
              </a:rPr>
              <a:t>om:objectOfInterest</a:t>
            </a:r>
            <a:r>
              <a:rPr lang="en-GB" dirty="0" smtClean="0">
                <a:solidFill>
                  <a:srgbClr val="FF0000"/>
                </a:solidFill>
              </a:rPr>
              <a:t> (0,*) 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URIs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 err="1" smtClean="0"/>
              <a:t>property</a:t>
            </a:r>
            <a:r>
              <a:rPr lang="fr-FR" dirty="0" smtClean="0"/>
              <a:t> :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registry.it.csiro.au/def/environment/property/nitrate_concentration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Object of </a:t>
            </a:r>
            <a:r>
              <a:rPr lang="fr-FR" dirty="0" err="1" smtClean="0"/>
              <a:t>interest</a:t>
            </a:r>
            <a:endParaRPr lang="fr-FR" dirty="0" smtClean="0"/>
          </a:p>
          <a:p>
            <a:pPr marL="0" indent="0">
              <a:buNone/>
            </a:pPr>
            <a:r>
              <a:rPr lang="fr-FR" dirty="0">
                <a:hlinkClick r:id="rId3"/>
              </a:rPr>
              <a:t>http://registry.it.csiro.au/def/environment/object/nitrate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domain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thus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r>
              <a:rPr lang="fr-FR" dirty="0" smtClean="0"/>
              <a:t> in the </a:t>
            </a:r>
            <a:r>
              <a:rPr lang="fr-FR" dirty="0" err="1" smtClean="0"/>
              <a:t>registries</a:t>
            </a:r>
            <a:r>
              <a:rPr lang="fr-FR" dirty="0" smtClean="0"/>
              <a:t> (to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clarified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appear</a:t>
            </a:r>
            <a:r>
              <a:rPr lang="fr-FR" dirty="0" smtClean="0"/>
              <a:t> in the O&amp;M UML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65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164</Words>
  <Application>Microsoft Office PowerPoint</Application>
  <PresentationFormat>Grand écran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Example URIs 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Beaufils Mickael</dc:creator>
  <cp:lastModifiedBy>Grellet Sylvain</cp:lastModifiedBy>
  <cp:revision>24</cp:revision>
  <dcterms:created xsi:type="dcterms:W3CDTF">2019-01-31T09:32:29Z</dcterms:created>
  <dcterms:modified xsi:type="dcterms:W3CDTF">2019-09-10T23:18:26Z</dcterms:modified>
</cp:coreProperties>
</file>