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97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06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5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61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84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21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73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0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25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20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1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8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332514" y="2386150"/>
            <a:ext cx="2664822" cy="992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om:Observation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88181" y="354875"/>
            <a:ext cx="4336869" cy="1700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GF_PropertyType</a:t>
            </a:r>
            <a:r>
              <a:rPr lang="fr-FR" dirty="0" smtClean="0"/>
              <a:t>, </a:t>
            </a:r>
            <a:r>
              <a:rPr lang="fr-FR" dirty="0" err="1" smtClean="0"/>
              <a:t>owl:Thing</a:t>
            </a:r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/>
              <a:t>URI </a:t>
            </a:r>
            <a:r>
              <a:rPr lang="fr-FR" dirty="0" smtClean="0"/>
              <a:t>to </a:t>
            </a:r>
            <a:r>
              <a:rPr lang="fr-FR" dirty="0" err="1" smtClean="0"/>
              <a:t>codeList</a:t>
            </a:r>
            <a:r>
              <a:rPr lang="fr-FR" dirty="0" smtClean="0"/>
              <a:t> </a:t>
            </a:r>
            <a:r>
              <a:rPr lang="fr-FR" dirty="0" err="1" smtClean="0"/>
              <a:t>regitry</a:t>
            </a:r>
            <a:r>
              <a:rPr lang="fr-FR" dirty="0" smtClean="0"/>
              <a:t> of observable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Ex </a:t>
            </a:r>
            <a:r>
              <a:rPr lang="fr-FR" dirty="0" smtClean="0"/>
              <a:t>: </a:t>
            </a:r>
            <a:r>
              <a:rPr lang="fr-FR" dirty="0" smtClean="0"/>
              <a:t>N mass concentration,</a:t>
            </a:r>
            <a:endParaRPr lang="fr-FR" dirty="0" smtClean="0"/>
          </a:p>
          <a:p>
            <a:pPr algn="ctr"/>
            <a:r>
              <a:rPr lang="fr-FR" dirty="0"/>
              <a:t>NO3- mass </a:t>
            </a:r>
            <a:r>
              <a:rPr lang="fr-FR" dirty="0" smtClean="0"/>
              <a:t>concentration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7220084" y="4116979"/>
            <a:ext cx="2056778" cy="33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om:SimpleMeasure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91589" y="396240"/>
            <a:ext cx="3505200" cy="1658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om:Process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URI </a:t>
            </a:r>
            <a:r>
              <a:rPr lang="fr-FR" dirty="0" smtClean="0"/>
              <a:t>to </a:t>
            </a:r>
            <a:r>
              <a:rPr lang="fr-FR" dirty="0" err="1" smtClean="0"/>
              <a:t>codeList</a:t>
            </a:r>
            <a:r>
              <a:rPr lang="fr-FR" dirty="0" smtClean="0"/>
              <a:t> </a:t>
            </a:r>
            <a:r>
              <a:rPr lang="fr-FR" dirty="0" err="1" smtClean="0"/>
              <a:t>registry</a:t>
            </a:r>
            <a:r>
              <a:rPr lang="fr-FR" dirty="0" smtClean="0"/>
              <a:t> of </a:t>
            </a:r>
            <a:r>
              <a:rPr lang="fr-FR" dirty="0" err="1" smtClean="0"/>
              <a:t>procedure</a:t>
            </a:r>
            <a:endParaRPr lang="fr-FR" dirty="0" smtClean="0"/>
          </a:p>
          <a:p>
            <a:pPr algn="ctr"/>
            <a:r>
              <a:rPr lang="fr-FR" dirty="0" smtClean="0"/>
              <a:t>Ex</a:t>
            </a:r>
            <a:r>
              <a:rPr lang="fr-FR" dirty="0" smtClean="0"/>
              <a:t>: </a:t>
            </a:r>
            <a:r>
              <a:rPr lang="fr-FR" dirty="0" err="1"/>
              <a:t>Spectrophotometry</a:t>
            </a:r>
            <a:endParaRPr lang="fr-FR" dirty="0" smtClean="0"/>
          </a:p>
        </p:txBody>
      </p:sp>
      <p:sp>
        <p:nvSpPr>
          <p:cNvPr id="8" name="Rectangle à coins arrondis 7"/>
          <p:cNvSpPr/>
          <p:nvPr/>
        </p:nvSpPr>
        <p:spPr>
          <a:xfrm>
            <a:off x="988424" y="3897085"/>
            <a:ext cx="2664822" cy="992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GFI_Feature</a:t>
            </a:r>
            <a:endParaRPr lang="fr-FR" dirty="0"/>
          </a:p>
          <a:p>
            <a:pPr algn="ctr"/>
            <a:r>
              <a:rPr lang="fr-FR" dirty="0" err="1" smtClean="0"/>
              <a:t>Sample</a:t>
            </a:r>
            <a:r>
              <a:rPr lang="fr-FR" dirty="0" smtClean="0"/>
              <a:t>, Station</a:t>
            </a:r>
            <a:endParaRPr lang="fr-FR" dirty="0" smtClean="0"/>
          </a:p>
        </p:txBody>
      </p:sp>
      <p:cxnSp>
        <p:nvCxnSpPr>
          <p:cNvPr id="17" name="Connecteur droit avec flèche 16"/>
          <p:cNvCxnSpPr>
            <a:stCxn id="4" idx="3"/>
            <a:endCxn id="5" idx="2"/>
          </p:cNvCxnSpPr>
          <p:nvPr/>
        </p:nvCxnSpPr>
        <p:spPr>
          <a:xfrm flipV="1">
            <a:off x="6997336" y="2055222"/>
            <a:ext cx="1859280" cy="827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4" idx="3"/>
            <a:endCxn id="6" idx="0"/>
          </p:cNvCxnSpPr>
          <p:nvPr/>
        </p:nvCxnSpPr>
        <p:spPr>
          <a:xfrm>
            <a:off x="6997336" y="2882539"/>
            <a:ext cx="1251137" cy="123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4" idx="1"/>
            <a:endCxn id="8" idx="0"/>
          </p:cNvCxnSpPr>
          <p:nvPr/>
        </p:nvCxnSpPr>
        <p:spPr>
          <a:xfrm flipH="1">
            <a:off x="2320835" y="2882539"/>
            <a:ext cx="2011679" cy="101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" idx="1"/>
            <a:endCxn id="7" idx="2"/>
          </p:cNvCxnSpPr>
          <p:nvPr/>
        </p:nvCxnSpPr>
        <p:spPr>
          <a:xfrm flipH="1" flipV="1">
            <a:off x="1944189" y="2055223"/>
            <a:ext cx="2388325" cy="82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3847555" y="5281749"/>
            <a:ext cx="3634739" cy="127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GF_PropertyType</a:t>
            </a:r>
            <a:r>
              <a:rPr lang="fr-FR" dirty="0"/>
              <a:t>, </a:t>
            </a:r>
            <a:r>
              <a:rPr lang="fr-FR" dirty="0" err="1"/>
              <a:t>owl:Thing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URI </a:t>
            </a:r>
            <a:r>
              <a:rPr lang="fr-FR" dirty="0" smtClean="0"/>
              <a:t>to </a:t>
            </a:r>
            <a:r>
              <a:rPr lang="fr-FR" dirty="0" err="1" smtClean="0"/>
              <a:t>codeList</a:t>
            </a:r>
            <a:r>
              <a:rPr lang="fr-FR" dirty="0" smtClean="0"/>
              <a:t> </a:t>
            </a:r>
            <a:r>
              <a:rPr lang="fr-FR" dirty="0" err="1" smtClean="0"/>
              <a:t>registry</a:t>
            </a:r>
            <a:r>
              <a:rPr lang="fr-FR" dirty="0" smtClean="0"/>
              <a:t> of </a:t>
            </a:r>
            <a:r>
              <a:rPr lang="fr-FR" dirty="0" err="1" smtClean="0"/>
              <a:t>object</a:t>
            </a:r>
            <a:r>
              <a:rPr lang="fr-FR" dirty="0" smtClean="0"/>
              <a:t> of </a:t>
            </a:r>
            <a:r>
              <a:rPr lang="fr-FR" dirty="0" err="1" smtClean="0"/>
              <a:t>interest</a:t>
            </a:r>
            <a:endParaRPr lang="fr-FR" dirty="0" smtClean="0"/>
          </a:p>
          <a:p>
            <a:pPr algn="ctr"/>
            <a:r>
              <a:rPr lang="fr-FR" dirty="0" smtClean="0"/>
              <a:t>Ex </a:t>
            </a:r>
            <a:r>
              <a:rPr lang="fr-FR" dirty="0" smtClean="0"/>
              <a:t>: N, NO3-</a:t>
            </a:r>
          </a:p>
        </p:txBody>
      </p:sp>
      <p:cxnSp>
        <p:nvCxnSpPr>
          <p:cNvPr id="16" name="Connecteur droit avec flèche 15"/>
          <p:cNvCxnSpPr>
            <a:endCxn id="15" idx="0"/>
          </p:cNvCxnSpPr>
          <p:nvPr/>
        </p:nvCxnSpPr>
        <p:spPr>
          <a:xfrm>
            <a:off x="5664925" y="3378927"/>
            <a:ext cx="0" cy="190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225177" y="2329822"/>
            <a:ext cx="162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</a:t>
            </a:r>
            <a:r>
              <a:rPr lang="fr-FR" dirty="0" err="1" smtClean="0"/>
              <a:t>m:procedure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724230" y="3251395"/>
            <a:ext cx="260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om:featureOfInterest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7220083" y="2249127"/>
            <a:ext cx="275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</a:t>
            </a:r>
            <a:r>
              <a:rPr lang="fr-FR" dirty="0" err="1" smtClean="0"/>
              <a:t>m:observedProperty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7437284" y="3676343"/>
            <a:ext cx="162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om:result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275015" y="4855283"/>
            <a:ext cx="323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? </a:t>
            </a:r>
            <a:r>
              <a:rPr lang="en-GB" dirty="0" err="1" smtClean="0">
                <a:solidFill>
                  <a:srgbClr val="FF0000"/>
                </a:solidFill>
              </a:rPr>
              <a:t>om:objectOfInterest</a:t>
            </a:r>
            <a:r>
              <a:rPr lang="en-GB" dirty="0" smtClean="0">
                <a:solidFill>
                  <a:srgbClr val="FF0000"/>
                </a:solidFill>
              </a:rPr>
              <a:t> (0,*) ?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427698" y="11149"/>
            <a:ext cx="36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Building on </a:t>
            </a:r>
            <a:r>
              <a:rPr lang="fr-FR" dirty="0" err="1" smtClean="0"/>
              <a:t>objectOfInterest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endParaRPr lang="fr-FR" dirty="0" smtClean="0"/>
          </a:p>
        </p:txBody>
      </p:sp>
      <p:sp>
        <p:nvSpPr>
          <p:cNvPr id="29" name="Rectangle à coins arrondis 28"/>
          <p:cNvSpPr/>
          <p:nvPr/>
        </p:nvSpPr>
        <p:spPr>
          <a:xfrm>
            <a:off x="10019211" y="3253657"/>
            <a:ext cx="1767840" cy="70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swe:value</a:t>
            </a:r>
            <a:endParaRPr lang="fr-FR" dirty="0" smtClean="0"/>
          </a:p>
          <a:p>
            <a:pPr algn="ctr"/>
            <a:r>
              <a:rPr lang="fr-FR" dirty="0" smtClean="0"/>
              <a:t>10,25</a:t>
            </a:r>
            <a:endParaRPr lang="fr-FR" dirty="0" smtClean="0"/>
          </a:p>
        </p:txBody>
      </p:sp>
      <p:sp>
        <p:nvSpPr>
          <p:cNvPr id="30" name="Rectangle à coins arrondis 29"/>
          <p:cNvSpPr/>
          <p:nvPr/>
        </p:nvSpPr>
        <p:spPr>
          <a:xfrm>
            <a:off x="10019211" y="4385324"/>
            <a:ext cx="1767840" cy="675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swe:unit</a:t>
            </a:r>
            <a:endParaRPr lang="fr-FR" dirty="0" smtClean="0"/>
          </a:p>
          <a:p>
            <a:pPr algn="ctr"/>
            <a:r>
              <a:rPr lang="fr-FR" dirty="0" smtClean="0"/>
              <a:t>Mg/L</a:t>
            </a:r>
            <a:endParaRPr lang="fr-FR" dirty="0" smtClean="0"/>
          </a:p>
        </p:txBody>
      </p:sp>
      <p:cxnSp>
        <p:nvCxnSpPr>
          <p:cNvPr id="31" name="Connecteur droit avec flèche 30"/>
          <p:cNvCxnSpPr>
            <a:endCxn id="29" idx="1"/>
          </p:cNvCxnSpPr>
          <p:nvPr/>
        </p:nvCxnSpPr>
        <p:spPr>
          <a:xfrm flipV="1">
            <a:off x="9276862" y="3604121"/>
            <a:ext cx="742349" cy="68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endCxn id="30" idx="1"/>
          </p:cNvCxnSpPr>
          <p:nvPr/>
        </p:nvCxnSpPr>
        <p:spPr>
          <a:xfrm>
            <a:off x="9276862" y="4285706"/>
            <a:ext cx="742349" cy="43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1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332514" y="2386150"/>
            <a:ext cx="2664822" cy="992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om:Observation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88181" y="354875"/>
            <a:ext cx="4336869" cy="1700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GF_PropertyType</a:t>
            </a:r>
            <a:r>
              <a:rPr lang="fr-FR" dirty="0" smtClean="0"/>
              <a:t>, </a:t>
            </a:r>
            <a:r>
              <a:rPr lang="fr-FR" dirty="0" err="1" smtClean="0"/>
              <a:t>owl:Thing</a:t>
            </a:r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/>
              <a:t>URI </a:t>
            </a:r>
            <a:r>
              <a:rPr lang="fr-FR" dirty="0" smtClean="0"/>
              <a:t>to </a:t>
            </a:r>
            <a:r>
              <a:rPr lang="fr-FR" dirty="0" err="1" smtClean="0"/>
              <a:t>codeList</a:t>
            </a:r>
            <a:r>
              <a:rPr lang="fr-FR" dirty="0" smtClean="0"/>
              <a:t> </a:t>
            </a:r>
            <a:r>
              <a:rPr lang="fr-FR" dirty="0" err="1" smtClean="0"/>
              <a:t>regitry</a:t>
            </a:r>
            <a:r>
              <a:rPr lang="fr-FR" dirty="0" smtClean="0"/>
              <a:t> of observable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Ex </a:t>
            </a:r>
            <a:r>
              <a:rPr lang="fr-FR" dirty="0" smtClean="0"/>
              <a:t>: </a:t>
            </a:r>
            <a:r>
              <a:rPr lang="fr-FR" dirty="0" smtClean="0"/>
              <a:t>N mass concentration,</a:t>
            </a:r>
            <a:endParaRPr lang="fr-FR" dirty="0" smtClean="0"/>
          </a:p>
          <a:p>
            <a:pPr algn="ctr"/>
            <a:r>
              <a:rPr lang="fr-FR" dirty="0"/>
              <a:t>NO3- mass </a:t>
            </a:r>
            <a:r>
              <a:rPr lang="fr-FR" dirty="0" smtClean="0"/>
              <a:t>concentration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7220084" y="4116979"/>
            <a:ext cx="2056778" cy="33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om:SimpleMeasure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91589" y="396240"/>
            <a:ext cx="3505200" cy="1658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om:Process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URI </a:t>
            </a:r>
            <a:r>
              <a:rPr lang="fr-FR" dirty="0" smtClean="0"/>
              <a:t>to </a:t>
            </a:r>
            <a:r>
              <a:rPr lang="fr-FR" dirty="0" err="1" smtClean="0"/>
              <a:t>codeList</a:t>
            </a:r>
            <a:r>
              <a:rPr lang="fr-FR" dirty="0" smtClean="0"/>
              <a:t> </a:t>
            </a:r>
            <a:r>
              <a:rPr lang="fr-FR" dirty="0" err="1" smtClean="0"/>
              <a:t>registry</a:t>
            </a:r>
            <a:r>
              <a:rPr lang="fr-FR" dirty="0" smtClean="0"/>
              <a:t> of </a:t>
            </a:r>
            <a:r>
              <a:rPr lang="fr-FR" dirty="0" err="1" smtClean="0"/>
              <a:t>procedure</a:t>
            </a:r>
            <a:endParaRPr lang="fr-FR" dirty="0" smtClean="0"/>
          </a:p>
          <a:p>
            <a:pPr algn="ctr"/>
            <a:r>
              <a:rPr lang="fr-FR" dirty="0" smtClean="0"/>
              <a:t>Ex</a:t>
            </a:r>
            <a:r>
              <a:rPr lang="fr-FR" dirty="0" smtClean="0"/>
              <a:t>: </a:t>
            </a:r>
            <a:r>
              <a:rPr lang="fr-FR" dirty="0" err="1"/>
              <a:t>Spectrophotometry</a:t>
            </a:r>
            <a:endParaRPr lang="fr-FR" dirty="0" smtClean="0"/>
          </a:p>
        </p:txBody>
      </p:sp>
      <p:sp>
        <p:nvSpPr>
          <p:cNvPr id="8" name="Rectangle à coins arrondis 7"/>
          <p:cNvSpPr/>
          <p:nvPr/>
        </p:nvSpPr>
        <p:spPr>
          <a:xfrm>
            <a:off x="988424" y="3897085"/>
            <a:ext cx="2664822" cy="992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GFI_Feature</a:t>
            </a:r>
            <a:endParaRPr lang="fr-FR" dirty="0"/>
          </a:p>
          <a:p>
            <a:pPr algn="ctr"/>
            <a:r>
              <a:rPr lang="fr-FR" dirty="0" err="1" smtClean="0"/>
              <a:t>Sample</a:t>
            </a:r>
            <a:r>
              <a:rPr lang="fr-FR" dirty="0" smtClean="0"/>
              <a:t>, Station</a:t>
            </a:r>
            <a:endParaRPr lang="fr-FR" dirty="0" smtClean="0"/>
          </a:p>
        </p:txBody>
      </p:sp>
      <p:cxnSp>
        <p:nvCxnSpPr>
          <p:cNvPr id="17" name="Connecteur droit avec flèche 16"/>
          <p:cNvCxnSpPr>
            <a:stCxn id="4" idx="3"/>
            <a:endCxn id="5" idx="2"/>
          </p:cNvCxnSpPr>
          <p:nvPr/>
        </p:nvCxnSpPr>
        <p:spPr>
          <a:xfrm flipV="1">
            <a:off x="6997336" y="2055222"/>
            <a:ext cx="1859280" cy="827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4" idx="3"/>
            <a:endCxn id="6" idx="0"/>
          </p:cNvCxnSpPr>
          <p:nvPr/>
        </p:nvCxnSpPr>
        <p:spPr>
          <a:xfrm>
            <a:off x="6997336" y="2882539"/>
            <a:ext cx="1251137" cy="123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4" idx="1"/>
            <a:endCxn id="8" idx="0"/>
          </p:cNvCxnSpPr>
          <p:nvPr/>
        </p:nvCxnSpPr>
        <p:spPr>
          <a:xfrm flipH="1">
            <a:off x="2320835" y="2882539"/>
            <a:ext cx="2011679" cy="101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" idx="1"/>
            <a:endCxn id="7" idx="2"/>
          </p:cNvCxnSpPr>
          <p:nvPr/>
        </p:nvCxnSpPr>
        <p:spPr>
          <a:xfrm flipH="1" flipV="1">
            <a:off x="1944189" y="2055223"/>
            <a:ext cx="2388325" cy="82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3847555" y="5281749"/>
            <a:ext cx="3634739" cy="127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GF_PropertyType</a:t>
            </a:r>
            <a:r>
              <a:rPr lang="fr-FR" dirty="0"/>
              <a:t>, </a:t>
            </a:r>
            <a:r>
              <a:rPr lang="fr-FR" dirty="0" err="1"/>
              <a:t>owl:Thing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URI </a:t>
            </a:r>
            <a:r>
              <a:rPr lang="fr-FR" dirty="0" smtClean="0"/>
              <a:t>to </a:t>
            </a:r>
            <a:r>
              <a:rPr lang="fr-FR" dirty="0" err="1" smtClean="0"/>
              <a:t>codeList</a:t>
            </a:r>
            <a:r>
              <a:rPr lang="fr-FR" dirty="0" smtClean="0"/>
              <a:t> </a:t>
            </a:r>
            <a:r>
              <a:rPr lang="fr-FR" dirty="0" err="1" smtClean="0"/>
              <a:t>registry</a:t>
            </a:r>
            <a:r>
              <a:rPr lang="fr-FR" dirty="0" smtClean="0"/>
              <a:t> of </a:t>
            </a:r>
            <a:r>
              <a:rPr lang="fr-FR" dirty="0" err="1" smtClean="0"/>
              <a:t>object</a:t>
            </a:r>
            <a:r>
              <a:rPr lang="fr-FR" dirty="0" smtClean="0"/>
              <a:t> of </a:t>
            </a:r>
            <a:r>
              <a:rPr lang="fr-FR" dirty="0" err="1" smtClean="0"/>
              <a:t>interest</a:t>
            </a:r>
            <a:endParaRPr lang="fr-FR" dirty="0" smtClean="0"/>
          </a:p>
          <a:p>
            <a:pPr algn="ctr"/>
            <a:r>
              <a:rPr lang="fr-FR" dirty="0" smtClean="0"/>
              <a:t>Ex </a:t>
            </a:r>
            <a:r>
              <a:rPr lang="fr-FR" dirty="0" smtClean="0"/>
              <a:t>: N, NO3-</a:t>
            </a:r>
          </a:p>
        </p:txBody>
      </p:sp>
      <p:cxnSp>
        <p:nvCxnSpPr>
          <p:cNvPr id="16" name="Connecteur droit avec flèche 15"/>
          <p:cNvCxnSpPr>
            <a:endCxn id="15" idx="0"/>
          </p:cNvCxnSpPr>
          <p:nvPr/>
        </p:nvCxnSpPr>
        <p:spPr>
          <a:xfrm>
            <a:off x="5664925" y="3378927"/>
            <a:ext cx="0" cy="190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225177" y="2329822"/>
            <a:ext cx="162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</a:t>
            </a:r>
            <a:r>
              <a:rPr lang="fr-FR" dirty="0" err="1" smtClean="0"/>
              <a:t>m:procedure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724230" y="3251395"/>
            <a:ext cx="260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om:featureOfInterest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7220083" y="2249127"/>
            <a:ext cx="275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</a:t>
            </a:r>
            <a:r>
              <a:rPr lang="fr-FR" dirty="0" err="1" smtClean="0"/>
              <a:t>m:observedProperty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7437284" y="3676343"/>
            <a:ext cx="162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om:result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275015" y="4855283"/>
            <a:ext cx="323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? </a:t>
            </a:r>
            <a:r>
              <a:rPr lang="en-GB" dirty="0" err="1" smtClean="0">
                <a:solidFill>
                  <a:srgbClr val="FF0000"/>
                </a:solidFill>
              </a:rPr>
              <a:t>om:objectOfInterest</a:t>
            </a:r>
            <a:r>
              <a:rPr lang="en-GB" dirty="0" smtClean="0">
                <a:solidFill>
                  <a:srgbClr val="FF0000"/>
                </a:solidFill>
              </a:rPr>
              <a:t> (0,*) ?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427698" y="11149"/>
            <a:ext cx="36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Building on </a:t>
            </a:r>
            <a:r>
              <a:rPr lang="fr-FR" dirty="0" err="1" smtClean="0"/>
              <a:t>objectOfInterest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endParaRPr lang="fr-FR" dirty="0" smtClean="0"/>
          </a:p>
        </p:txBody>
      </p:sp>
      <p:cxnSp>
        <p:nvCxnSpPr>
          <p:cNvPr id="28" name="Connecteur droit avec flèche 27"/>
          <p:cNvCxnSpPr>
            <a:stCxn id="6" idx="2"/>
          </p:cNvCxnSpPr>
          <p:nvPr/>
        </p:nvCxnSpPr>
        <p:spPr>
          <a:xfrm>
            <a:off x="8248473" y="4454433"/>
            <a:ext cx="262210" cy="155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à coins arrondis 28"/>
          <p:cNvSpPr/>
          <p:nvPr/>
        </p:nvSpPr>
        <p:spPr>
          <a:xfrm>
            <a:off x="10019211" y="3253657"/>
            <a:ext cx="1767840" cy="70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swe:value</a:t>
            </a:r>
            <a:endParaRPr lang="fr-FR" dirty="0" smtClean="0"/>
          </a:p>
          <a:p>
            <a:pPr algn="ctr"/>
            <a:r>
              <a:rPr lang="fr-FR" dirty="0" smtClean="0"/>
              <a:t>10,25</a:t>
            </a:r>
            <a:endParaRPr lang="fr-FR" dirty="0" smtClean="0"/>
          </a:p>
        </p:txBody>
      </p:sp>
      <p:sp>
        <p:nvSpPr>
          <p:cNvPr id="30" name="Rectangle à coins arrondis 29"/>
          <p:cNvSpPr/>
          <p:nvPr/>
        </p:nvSpPr>
        <p:spPr>
          <a:xfrm>
            <a:off x="10019211" y="4385324"/>
            <a:ext cx="1767840" cy="675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swe:unit</a:t>
            </a:r>
            <a:endParaRPr lang="fr-FR" dirty="0" smtClean="0"/>
          </a:p>
          <a:p>
            <a:pPr algn="ctr"/>
            <a:r>
              <a:rPr lang="fr-FR" dirty="0" smtClean="0"/>
              <a:t>Mg/L</a:t>
            </a:r>
            <a:endParaRPr lang="fr-FR" dirty="0" smtClean="0"/>
          </a:p>
        </p:txBody>
      </p:sp>
      <p:cxnSp>
        <p:nvCxnSpPr>
          <p:cNvPr id="31" name="Connecteur droit avec flèche 30"/>
          <p:cNvCxnSpPr>
            <a:stCxn id="6" idx="3"/>
            <a:endCxn id="29" idx="1"/>
          </p:cNvCxnSpPr>
          <p:nvPr/>
        </p:nvCxnSpPr>
        <p:spPr>
          <a:xfrm flipV="1">
            <a:off x="9276862" y="3604121"/>
            <a:ext cx="742349" cy="68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6" idx="3"/>
            <a:endCxn id="30" idx="1"/>
          </p:cNvCxnSpPr>
          <p:nvPr/>
        </p:nvCxnSpPr>
        <p:spPr>
          <a:xfrm>
            <a:off x="9276862" y="4285706"/>
            <a:ext cx="742349" cy="43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32"/>
          <p:cNvSpPr/>
          <p:nvPr/>
        </p:nvSpPr>
        <p:spPr>
          <a:xfrm>
            <a:off x="8510683" y="5456701"/>
            <a:ext cx="3681318" cy="1401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parameter/object </a:t>
            </a:r>
            <a:r>
              <a:rPr lang="en-US" dirty="0"/>
              <a:t>allowing to express the observation result </a:t>
            </a:r>
          </a:p>
          <a:p>
            <a:pPr algn="ctr"/>
            <a:r>
              <a:rPr lang="fr-FR" dirty="0" err="1" smtClean="0"/>
              <a:t>Ex:N</a:t>
            </a:r>
            <a:r>
              <a:rPr lang="fr-FR" dirty="0"/>
              <a:t> (URI to </a:t>
            </a:r>
            <a:r>
              <a:rPr lang="fr-FR" dirty="0" err="1"/>
              <a:t>codeList</a:t>
            </a:r>
            <a:r>
              <a:rPr lang="fr-FR" dirty="0"/>
              <a:t> </a:t>
            </a:r>
            <a:r>
              <a:rPr lang="fr-FR" dirty="0" err="1"/>
              <a:t>registry</a:t>
            </a:r>
            <a:r>
              <a:rPr lang="fr-FR" dirty="0"/>
              <a:t> </a:t>
            </a:r>
            <a:r>
              <a:rPr lang="fr-FR" dirty="0" smtClean="0"/>
              <a:t>entry)</a:t>
            </a:r>
            <a:endParaRPr lang="fr-FR" dirty="0" smtClean="0"/>
          </a:p>
        </p:txBody>
      </p:sp>
      <p:sp>
        <p:nvSpPr>
          <p:cNvPr id="34" name="ZoneTexte 33"/>
          <p:cNvSpPr txBox="1"/>
          <p:nvPr/>
        </p:nvSpPr>
        <p:spPr>
          <a:xfrm>
            <a:off x="7876969" y="5060797"/>
            <a:ext cx="323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? </a:t>
            </a:r>
            <a:r>
              <a:rPr lang="en-GB" dirty="0" err="1" smtClean="0">
                <a:solidFill>
                  <a:srgbClr val="FF0000"/>
                </a:solidFill>
              </a:rPr>
              <a:t>uomExpressionObject</a:t>
            </a:r>
            <a:r>
              <a:rPr lang="en-GB" dirty="0" smtClean="0">
                <a:solidFill>
                  <a:srgbClr val="FF0000"/>
                </a:solidFill>
              </a:rPr>
              <a:t> (0,1)?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7850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159</Words>
  <Application>Microsoft Office PowerPoint</Application>
  <PresentationFormat>Grand écran</PresentationFormat>
  <Paragraphs>57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BRGM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Beaufils Mickael</dc:creator>
  <cp:lastModifiedBy>Grellet Sylvain</cp:lastModifiedBy>
  <cp:revision>28</cp:revision>
  <dcterms:created xsi:type="dcterms:W3CDTF">2019-01-31T09:32:29Z</dcterms:created>
  <dcterms:modified xsi:type="dcterms:W3CDTF">2019-09-10T23:58:15Z</dcterms:modified>
</cp:coreProperties>
</file>