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19600" y="1123950"/>
            <a:ext cx="1038746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Meeting Sponsor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B21E8-179C-7F4E-B1E2-8F2F04B809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627314"/>
            <a:ext cx="4648200" cy="7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MetOcean</a:t>
            </a:r>
            <a:r>
              <a:rPr lang="en-US" dirty="0" smtClean="0"/>
              <a:t> API Workshop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109th OGC Technical Committee</a:t>
            </a:r>
          </a:p>
          <a:p>
            <a:r>
              <a:rPr lang="en-US" altLang="en-US" dirty="0">
                <a:ea typeface="MS PGothic" charset="-128"/>
              </a:rPr>
              <a:t>Charlotte, NC USA</a:t>
            </a:r>
          </a:p>
          <a:p>
            <a:r>
              <a:rPr lang="en-US" altLang="en-US" dirty="0" smtClean="0">
                <a:ea typeface="MS PGothic" charset="-128"/>
              </a:rPr>
              <a:t>&lt;Name of presenter&gt;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11 </a:t>
            </a:r>
            <a:r>
              <a:rPr lang="en-US" altLang="en-US" dirty="0">
                <a:ea typeface="MS PGothic" charset="-128"/>
              </a:rPr>
              <a:t>December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A93-D75F-FA41-AD14-08C9661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F624-04A8-E647-B385-7E210C4A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User: </a:t>
            </a:r>
            <a:r>
              <a:rPr lang="en-US" sz="4000" b="1" dirty="0"/>
              <a:t>cltguest118</a:t>
            </a:r>
          </a:p>
          <a:p>
            <a:pPr marL="0" indent="0">
              <a:buNone/>
            </a:pPr>
            <a:r>
              <a:rPr lang="en-US" sz="4000" dirty="0"/>
              <a:t>Pass: </a:t>
            </a:r>
            <a:r>
              <a:rPr lang="en-US" sz="4000" b="1" dirty="0"/>
              <a:t>EPRIguest2018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CB5B-D07D-0649-A049-D0BEF39C6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3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48080231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47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Arial Black</vt:lpstr>
      <vt:lpstr>CG Times</vt:lpstr>
      <vt:lpstr>Times New Roman</vt:lpstr>
      <vt:lpstr>OGC_PowerPoint_Template</vt:lpstr>
      <vt:lpstr>MetOcean API Workshop Summary</vt:lpstr>
      <vt:lpstr>WiFi details</vt:lpstr>
      <vt:lpstr>Agenda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MetOcean API Workshop Summary</dc:title>
  <dc:subject>OGC TC/PC</dc:subject>
  <dc:creator>Scott Simmons</dc:creator>
  <cp:keywords>metocean api workshop</cp:keywords>
  <cp:lastModifiedBy>Kralidis,Tom [Ontario]</cp:lastModifiedBy>
  <cp:revision>64</cp:revision>
  <cp:lastPrinted>2003-02-03T21:59:32Z</cp:lastPrinted>
  <dcterms:created xsi:type="dcterms:W3CDTF">2015-09-08T23:47:11Z</dcterms:created>
  <dcterms:modified xsi:type="dcterms:W3CDTF">2018-12-07T00:25:03Z</dcterms:modified>
</cp:coreProperties>
</file>