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9" r:id="rId4"/>
  </p:sldIdLst>
  <p:sldSz cx="9144000" cy="6858000" type="screen4x3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66"/>
    <a:srgbClr val="FFFF99"/>
    <a:srgbClr val="969696"/>
    <a:srgbClr val="CCFFFF"/>
    <a:srgbClr val="5C09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D35F818-8F95-4D4B-8511-C68E4BFDA9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3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D3BBFB6-EA16-814E-8BA7-170BD94223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211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9188" y="214313"/>
            <a:ext cx="74612" cy="21431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FFFFFF"/>
                </a:solidFill>
                <a:latin typeface="Arial" charset="0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138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276600"/>
            <a:ext cx="77724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09900" y="6400800"/>
            <a:ext cx="32766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auto">
          <a:xfrm>
            <a:off x="4419600" y="1123950"/>
            <a:ext cx="1038746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Arial" charset="0"/>
              </a:rPr>
              <a:t>Meeting Sponsor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4B21E8-179C-7F4E-B1E2-8F2F04B8095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0" y="1627314"/>
            <a:ext cx="4648200" cy="75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3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F5C08-9863-464B-8ADE-A89BC4109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5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136525"/>
            <a:ext cx="2170112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36525"/>
            <a:ext cx="6361113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3E5D2-22FF-DE40-BB45-5904AFD69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6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BF124-AF04-5448-81DF-7A81BF3CA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08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96FCB-D23A-A24C-9D82-3F41F4AC5D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66CF4-B06C-C644-947A-3193A300C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16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6F97B-9CFF-B245-85B9-914B1C89C3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45999-4989-CE46-9052-5F6CD8C2D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E257F-3AC2-0942-956E-433F540C01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67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DC85-1E39-6F45-8D26-88CB57EE5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51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941DA-054F-A74C-AF1A-5876988B7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9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125" y="776288"/>
            <a:ext cx="8455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36525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fld id="{27D0F9EB-4EAC-1044-9312-C01285DE5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33375" y="6219825"/>
            <a:ext cx="1157288" cy="6096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498600" y="6270625"/>
            <a:ext cx="93663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chemeClr val="tx2"/>
                </a:solidFill>
                <a:latin typeface="Arial" charset="0"/>
              </a:rPr>
              <a:t>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ter.im/OGCMetOceanDWG/Lobby" TargetMode="External"/><Relationship Id="rId2" Type="http://schemas.openxmlformats.org/officeDocument/2006/relationships/hyperlink" Target="https://github.com/OGCMetOceanDWG/MetOceanAPI-Worksho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MetOcean</a:t>
            </a:r>
            <a:r>
              <a:rPr lang="en-US" dirty="0" smtClean="0"/>
              <a:t> API Workshop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109th OGC Technical Committee</a:t>
            </a:r>
          </a:p>
          <a:p>
            <a:r>
              <a:rPr lang="en-US" altLang="en-US" dirty="0">
                <a:ea typeface="MS PGothic" charset="-128"/>
              </a:rPr>
              <a:t>Charlotte, NC USA</a:t>
            </a:r>
          </a:p>
          <a:p>
            <a:r>
              <a:rPr lang="en-US" altLang="en-US" dirty="0" smtClean="0">
                <a:ea typeface="MS PGothic" charset="-128"/>
              </a:rPr>
              <a:t>&lt;Name of presenter&gt;</a:t>
            </a:r>
            <a:endParaRPr lang="en-US" altLang="en-US" dirty="0">
              <a:ea typeface="MS PGothic" charset="-128"/>
            </a:endParaRPr>
          </a:p>
          <a:p>
            <a:r>
              <a:rPr lang="en-US" altLang="en-US" dirty="0" smtClean="0">
                <a:ea typeface="MS PGothic" charset="-128"/>
              </a:rPr>
              <a:t>11 </a:t>
            </a:r>
            <a:r>
              <a:rPr lang="en-US" altLang="en-US" dirty="0">
                <a:ea typeface="MS PGothic" charset="-128"/>
              </a:rPr>
              <a:t>December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181" y="125389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0692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Areas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github.com/OGCMetOceanDWG/MetOceanAPI-Workshop</a:t>
            </a:r>
            <a:endParaRPr lang="en-US" dirty="0" smtClean="0"/>
          </a:p>
          <a:p>
            <a:r>
              <a:rPr lang="en-US" dirty="0" smtClean="0"/>
              <a:t>Gitter Chat</a:t>
            </a:r>
          </a:p>
          <a:p>
            <a:pPr lvl="1"/>
            <a:r>
              <a:rPr lang="en-US" dirty="0" smtClean="0">
                <a:hlinkClick r:id="rId3"/>
              </a:rPr>
              <a:t>https://gitter.im/OGCMetOceanDWG/Lobby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194808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API Review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OpenAPI Definition</a:t>
            </a:r>
          </a:p>
          <a:p>
            <a:r>
              <a:rPr lang="en-CA" dirty="0" smtClean="0"/>
              <a:t>Structure / Design Patterns</a:t>
            </a:r>
          </a:p>
          <a:p>
            <a:r>
              <a:rPr lang="en-CA" dirty="0" smtClean="0"/>
              <a:t>Comparison / alignment with WFS 3.0</a:t>
            </a:r>
          </a:p>
          <a:p>
            <a:r>
              <a:rPr lang="en-CA" dirty="0" smtClean="0"/>
              <a:t>Integration testing with </a:t>
            </a:r>
            <a:r>
              <a:rPr lang="en-CA" dirty="0" err="1" smtClean="0"/>
              <a:t>OWSLib</a:t>
            </a:r>
            <a:r>
              <a:rPr lang="en-CA" dirty="0" smtClean="0"/>
              <a:t> WFS 3.0 client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2018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7129492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3189</TotalTime>
  <Words>71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PGothic</vt:lpstr>
      <vt:lpstr>Arial</vt:lpstr>
      <vt:lpstr>Arial Black</vt:lpstr>
      <vt:lpstr>CG Times</vt:lpstr>
      <vt:lpstr>Times New Roman</vt:lpstr>
      <vt:lpstr>OGC_PowerPoint_Template</vt:lpstr>
      <vt:lpstr>MetOcean API Workshop Summary</vt:lpstr>
      <vt:lpstr>Working Areas </vt:lpstr>
      <vt:lpstr>API Review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MetOcean API Workshop Summary</dc:title>
  <dc:subject>OGC TC/PC</dc:subject>
  <dc:creator>Scott Simmons</dc:creator>
  <cp:keywords>metocean api workshop</cp:keywords>
  <cp:lastModifiedBy>Kralidis,Tom [Ontario]</cp:lastModifiedBy>
  <cp:revision>68</cp:revision>
  <cp:lastPrinted>2003-02-03T21:59:32Z</cp:lastPrinted>
  <dcterms:created xsi:type="dcterms:W3CDTF">2015-09-08T23:47:11Z</dcterms:created>
  <dcterms:modified xsi:type="dcterms:W3CDTF">2018-12-07T19:29:09Z</dcterms:modified>
</cp:coreProperties>
</file>