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52.xml" ContentType="application/vnd.openxmlformats-officedocument.presentationml.notesSlide+xml"/>
  <Override PartName="/ppt/notesSlides/notesSlide49.xml" ContentType="application/vnd.openxmlformats-officedocument.presentationml.notesSlide+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37.xml" ContentType="application/vnd.openxmlformats-officedocument.presentationml.notesSlide+xml"/>
  <Override PartName="/ppt/notesSlides/notesSlide50.xml" ContentType="application/vnd.openxmlformats-officedocument.presentationml.notesSlide+xml"/>
  <Override PartName="/ppt/notesSlides/notesSlide36.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7.xml" ContentType="application/vnd.openxmlformats-officedocument.presentationml.notesSlide+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32.xml" ContentType="application/vnd.openxmlformats-officedocument.presentationml.notesSlide+xml"/>
  <Override PartName="/ppt/notesSlides/notesSlide18.xml" ContentType="application/vnd.openxmlformats-officedocument.presentationml.notesSlide+xml"/>
  <Override PartName="/ppt/notesSlides/notesSlide13.xml" ContentType="application/vnd.openxmlformats-officedocument.presentationml.notesSlide+xml"/>
  <Override PartName="/ppt/notesSlides/notesSlide51.xml" ContentType="application/vnd.openxmlformats-officedocument.presentationml.notesSlide+xml"/>
  <Override PartName="/ppt/notesSlides/notesSlide40.xml" ContentType="application/vnd.openxmlformats-officedocument.presentationml.notesSlide+xml"/>
  <Override PartName="/ppt/notesSlides/notesSlide11.xml" ContentType="application/vnd.openxmlformats-officedocument.presentationml.notesSlide+xml"/>
  <Override PartName="/ppt/notesSlides/notesSlide31.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25.xml" ContentType="application/vnd.openxmlformats-officedocument.presentationml.notesSlide+xml"/>
  <Override PartName="/ppt/slides/slide52.xml" ContentType="application/vnd.openxmlformats-officedocument.presentationml.slide+xml"/>
  <Override PartName="/ppt/slides/slide50.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notesSlides/notesSlide9.xml" ContentType="application/vnd.openxmlformats-officedocument.presentationml.notesSlide+xml"/>
  <Override PartName="/ppt/slides/slide43.xml" ContentType="application/vnd.openxmlformats-officedocument.presentationml.slide+xml"/>
  <Override PartName="/ppt/slides/slide37.xml" ContentType="application/vnd.openxmlformats-officedocument.presentationml.slide+xml"/>
  <Override PartName="/ppt/notesSlides/notesSlide46.xml" ContentType="application/vnd.openxmlformats-officedocument.presentationml.notesSlide+xml"/>
  <Override PartName="/ppt/notesSlides/notesSlide28.xml" ContentType="application/vnd.openxmlformats-officedocument.presentationml.notesSlide+xml"/>
  <Override PartName="/ppt/slides/slide51.xml" ContentType="application/vnd.openxmlformats-officedocument.presentationml.slide+xml"/>
  <Override PartName="/ppt/slides/slide36.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notesSlides/notesSlide16.xml" ContentType="application/vnd.openxmlformats-officedocument.presentationml.notesSlide+xml"/>
  <Override PartName="/ppt/slides/slide29.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notesSlides/notesSlide3.xml" ContentType="application/vnd.openxmlformats-officedocument.presentationml.notesSlide+xml"/>
  <Override PartName="/ppt/slides/slide18.xml" ContentType="application/vnd.openxmlformats-officedocument.presentationml.slide+xml"/>
  <Override PartName="/ppt/notesSlides/notesSlide19.xml" ContentType="application/vnd.openxmlformats-officedocument.presentationml.notesSlide+xml"/>
  <Override PartName="/ppt/slides/slide17.xml" ContentType="application/vnd.openxmlformats-officedocument.presentationml.slide+xml"/>
  <Override PartName="/ppt/slides/slide42.xml" ContentType="application/vnd.openxmlformats-officedocument.presentationml.slide+xml"/>
  <Override PartName="/ppt/slides/slide13.xml" ContentType="application/vnd.openxmlformats-officedocument.presentationml.slide+xml"/>
  <Override PartName="/ppt/notesSlides/notesSlide26.xml" ContentType="application/vnd.openxmlformats-officedocument.presentationml.notes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notesSlides/notesSlide35.xml" ContentType="application/vnd.openxmlformats-officedocument.presentationml.notesSlide+xml"/>
  <Override PartName="/ppt/slides/slide7.xml" ContentType="application/vnd.openxmlformats-officedocument.presentationml.slide+xml"/>
  <Override PartName="/ppt/slides/slide21.xml" ContentType="application/vnd.openxmlformats-officedocument.presentationml.slide+xml"/>
  <Override PartName="/ppt/slides/slide44.xml" ContentType="application/vnd.openxmlformats-officedocument.presentationml.slide+xml"/>
  <Override PartName="/ppt/slides/slide6.xml" ContentType="application/vnd.openxmlformats-officedocument.presentationml.slide+xml"/>
  <Override PartName="/ppt/notesSlides/notesSlide15.xml" ContentType="application/vnd.openxmlformats-officedocument.presentationml.notesSlide+xml"/>
  <Override PartName="/ppt/slides/slide33.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35.xml" ContentType="application/vnd.openxmlformats-officedocument.presentationml.slide+xml"/>
  <Override PartName="/ppt/slides/slide1.xml" ContentType="application/vnd.openxmlformats-officedocument.presentationml.slide+xml"/>
  <Override PartName="/ppt/notesSlides/notesSlide48.xml" ContentType="application/vnd.openxmlformats-officedocument.presentationml.notesSlide+xml"/>
  <Override PartName="/ppt/notesSlides/notesSlide41.xml" ContentType="application/vnd.openxmlformats-officedocument.presentationml.notesSlide+xml"/>
  <Override PartName="/ppt/notesSlides/notesSlide14.xml" ContentType="application/vnd.openxmlformats-officedocument.presentationml.notesSlide+xml"/>
  <Override PartName="/ppt/slides/slide26.xml" ContentType="application/vnd.openxmlformats-officedocument.presentationml.slide+xml"/>
  <Override PartName="/ppt/notesSlides/notesSlide39.xml" ContentType="application/vnd.openxmlformats-officedocument.presentationml.notesSlide+xml"/>
  <Override PartName="/ppt/slideLayouts/slideLayout8.xml" ContentType="application/vnd.openxmlformats-officedocument.presentationml.slideLayout+xml"/>
  <Override PartName="/ppt/slides/slide48.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notesSlides/notesSlide47.xml" ContentType="application/vnd.openxmlformats-officedocument.presentationml.notesSlide+xml"/>
  <Override PartName="/ppt/slideLayouts/slideLayout2.xml" ContentType="application/vnd.openxmlformats-officedocument.presentationml.slideLayout+xml"/>
  <Override PartName="/ppt/notesSlides/notesSlide38.xml" ContentType="application/vnd.openxmlformats-officedocument.presentationml.notesSlide+xml"/>
  <Override PartName="/ppt/slides/slide5.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notesSlides/notesSlide43.xml" ContentType="application/vnd.openxmlformats-officedocument.presentationml.notesSlide+xml"/>
  <Override PartName="/ppt/notesMasters/notesMaster1.xml" ContentType="application/vnd.openxmlformats-officedocument.presentationml.notesMaster+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s/slide14.xml" ContentType="application/vnd.openxmlformats-officedocument.presentationml.slide+xml"/>
  <Override PartName="/ppt/slides/slide40.xml" ContentType="application/vnd.openxmlformats-officedocument.presentationml.slide+xml"/>
  <Override PartName="/ppt/slideMasters/slideMaster1.xml" ContentType="application/vnd.openxmlformats-officedocument.presentationml.slideMaster+xml"/>
  <Override PartName="/ppt/notesSlides/notesSlide23.xml" ContentType="application/vnd.openxmlformats-officedocument.presentationml.notesSlide+xml"/>
  <Override PartName="/ppt/theme/theme2.xml" ContentType="application/vnd.openxmlformats-officedocument.theme+xml"/>
  <Override PartName="/ppt/slides/slide24.xml" ContentType="application/vnd.openxmlformats-officedocument.presentationml.slide+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28.xml" ContentType="application/vnd.openxmlformats-officedocument.presentationml.slide+xml"/>
  <Override PartName="/ppt/slideLayouts/slideLayout1.xml" ContentType="application/vnd.openxmlformats-officedocument.presentationml.slideLayout+xml"/>
  <Override PartName="/ppt/slides/slide4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viewProps.xml" ContentType="application/vnd.openxmlformats-officedocument.presentationml.viewProps+xml"/>
  <Override PartName="/ppt/slides/slide49.xml" ContentType="application/vnd.openxmlformats-officedocument.presentationml.slide+xml"/>
  <Override PartName="/ppt/presProps.xml" ContentType="application/vnd.openxmlformats-officedocument.presentationml.presProps+xml"/>
  <Override PartName="/ppt/slideLayouts/slideLayout6.xml" ContentType="application/vnd.openxmlformats-officedocument.presentationml.slideLayout+xml"/>
  <Override PartName="/ppt/slides/slide38.xml" ContentType="application/vnd.openxmlformats-officedocument.presentationml.slide+xml"/>
  <Override PartName="/ppt/notesSlides/notesSlide42.xml" ContentType="application/vnd.openxmlformats-officedocument.presentationml.notesSlide+xml"/>
  <Override PartName="/ppt/notesSlides/notesSlide12.xml" ContentType="application/vnd.openxmlformats-officedocument.presentationml.notesSlide+xml"/>
  <Override PartName="/ppt/slides/slide34.xml" ContentType="application/vnd.openxmlformats-officedocument.presentationml.slide+xml"/>
  <Override PartName="/ppt/notesSlides/notesSlide22.xml" ContentType="application/vnd.openxmlformats-officedocument.presentationml.notesSlide+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5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Lst>
  <p:sldSz cx="9144000" cy="6858000" type="screen4x3"/>
  <p:notesSz cx="6858000" cy="9144000"/>
  <p:defaultTextStyle>
    <a:defPPr>
      <a:defRPr lang="de-DE"/>
    </a:defPPr>
    <a:lvl1pPr algn="l">
      <a:spcBef>
        <a:spcPts val="0"/>
      </a:spcBef>
      <a:spcAft>
        <a:spcPts val="0"/>
      </a:spcAft>
      <a:defRPr>
        <a:solidFill>
          <a:schemeClr val="tx1"/>
        </a:solidFill>
        <a:latin typeface="Arial"/>
        <a:ea typeface="+mn-ea"/>
        <a:cs typeface="+mn-cs"/>
      </a:defRPr>
    </a:lvl1pPr>
    <a:lvl2pPr marL="457200" algn="l">
      <a:spcBef>
        <a:spcPts val="0"/>
      </a:spcBef>
      <a:spcAft>
        <a:spcPts val="0"/>
      </a:spcAft>
      <a:defRPr>
        <a:solidFill>
          <a:schemeClr val="tx1"/>
        </a:solidFill>
        <a:latin typeface="Arial"/>
        <a:ea typeface="+mn-ea"/>
        <a:cs typeface="+mn-cs"/>
      </a:defRPr>
    </a:lvl2pPr>
    <a:lvl3pPr marL="914400" algn="l">
      <a:spcBef>
        <a:spcPts val="0"/>
      </a:spcBef>
      <a:spcAft>
        <a:spcPts val="0"/>
      </a:spcAft>
      <a:defRPr>
        <a:solidFill>
          <a:schemeClr val="tx1"/>
        </a:solidFill>
        <a:latin typeface="Arial"/>
        <a:ea typeface="+mn-ea"/>
        <a:cs typeface="+mn-cs"/>
      </a:defRPr>
    </a:lvl3pPr>
    <a:lvl4pPr marL="1371600" algn="l">
      <a:spcBef>
        <a:spcPts val="0"/>
      </a:spcBef>
      <a:spcAft>
        <a:spcPts val="0"/>
      </a:spcAft>
      <a:defRPr>
        <a:solidFill>
          <a:schemeClr val="tx1"/>
        </a:solidFill>
        <a:latin typeface="Arial"/>
        <a:ea typeface="+mn-ea"/>
        <a:cs typeface="+mn-cs"/>
      </a:defRPr>
    </a:lvl4pPr>
    <a:lvl5pPr marL="1828800" algn="l">
      <a:spcBef>
        <a:spcPts val="0"/>
      </a:spcBef>
      <a:spcAft>
        <a:spcPts val="0"/>
      </a:spcAft>
      <a:defRPr>
        <a:solidFill>
          <a:schemeClr val="tx1"/>
        </a:solidFill>
        <a:latin typeface="Arial"/>
        <a:ea typeface="+mn-ea"/>
        <a:cs typeface="+mn-cs"/>
      </a:defRPr>
    </a:lvl5pPr>
    <a:lvl6pPr marL="2286000" algn="l" defTabSz="914400">
      <a:defRPr>
        <a:solidFill>
          <a:schemeClr val="tx1"/>
        </a:solidFill>
        <a:latin typeface="Arial"/>
        <a:ea typeface="+mn-ea"/>
        <a:cs typeface="+mn-cs"/>
      </a:defRPr>
    </a:lvl6pPr>
    <a:lvl7pPr marL="2743200" algn="l" defTabSz="914400">
      <a:defRPr>
        <a:solidFill>
          <a:schemeClr val="tx1"/>
        </a:solidFill>
        <a:latin typeface="Arial"/>
        <a:ea typeface="+mn-ea"/>
        <a:cs typeface="+mn-cs"/>
      </a:defRPr>
    </a:lvl7pPr>
    <a:lvl8pPr marL="3200400" algn="l" defTabSz="914400">
      <a:defRPr>
        <a:solidFill>
          <a:schemeClr val="tx1"/>
        </a:solidFill>
        <a:latin typeface="Arial"/>
        <a:ea typeface="+mn-ea"/>
        <a:cs typeface="+mn-cs"/>
      </a:defRPr>
    </a:lvl8pPr>
    <a:lvl9pPr marL="3657600" algn="l" defTabSz="914400">
      <a:defRPr>
        <a:solidFill>
          <a:schemeClr val="tx1"/>
        </a:solidFill>
        <a:latin typeface="Arial"/>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66" d="100"/>
          <a:sy n="66" d="100"/>
        </p:scale>
        <p:origin x="1372" y="-256"/>
      </p:cViewPr>
      <p:guideLst>
        <p:guide pos="288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notesMaster" Target="notesMasters/notesMaster1.xml"/><Relationship Id="rId57" Type="http://schemas.openxmlformats.org/officeDocument/2006/relationships/presProps" Target="presProps.xml" /><Relationship Id="rId58" Type="http://schemas.openxmlformats.org/officeDocument/2006/relationships/tableStyles" Target="tableStyles.xml" /><Relationship Id="rId59"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de-DE"/>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820D71A2-A997-4BFD-9BA7-1A7BDD84C32B}" type="datetimeFigureOut">
              <a:rPr lang="de-DE"/>
              <a:t>26.03.2024</a:t>
            </a:fld>
            <a:endParaRPr lang="de-DE"/>
          </a:p>
        </p:txBody>
      </p:sp>
      <p:sp>
        <p:nvSpPr>
          <p:cNvPr id="4" name="Slide Image Placeholder 3"/>
          <p:cNvSpPr>
            <a:spLocks noChangeAspect="1" noGrp="1" noRot="1"/>
          </p:cNvSpPr>
          <p:nvPr>
            <p:ph type="sldImg" idx="2"/>
          </p:nvPr>
        </p:nvSpPr>
        <p:spPr bwMode="auto">
          <a:xfrm>
            <a:off x="1371600" y="1143000"/>
            <a:ext cx="4114800" cy="3086100"/>
          </a:xfrm>
          <a:prstGeom prst="rect">
            <a:avLst/>
          </a:prstGeom>
          <a:noFill/>
          <a:ln w="12700">
            <a:solidFill>
              <a:prstClr val="black"/>
            </a:solidFill>
          </a:ln>
        </p:spPr>
        <p:txBody>
          <a:bodyPr vert="horz" lIns="91440" tIns="45720" rIns="91440" bIns="45720" rtlCol="0" anchor="ctr"/>
          <a:lstStyle/>
          <a:p>
            <a:pPr>
              <a:defRPr/>
            </a:pPr>
            <a:endParaRPr lang="de-DE"/>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de-DE"/>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de-DE"/>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0BDD9C3F-7AC9-499A-911C-B3A9FC2CBFE8}" type="slidenum">
              <a:rPr lang="de-DE"/>
              <a:t>‹Nr.›</a:t>
            </a:fld>
            <a:endParaRPr lang="de-DE"/>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EFF3DFA-948A-C766-6820-DC2398C1BE1B}"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2A83D04-5B67-9E90-C2D3-FA3A9B84ABF7}"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0DE28A0-79C7-7FE4-06C7-210D6E2BCE47}"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22FE383-E9D5-1FEC-81BA-99EF095C5D83}"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9FDD6F7-57C5-6E48-A867-16A4B38951B7}"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D10571F-3833-23F1-5AFC-FAA59D7F2D97}"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C3DB206-F8BB-5C1B-FDFB-AF762896D763}" type="slidenum">
              <a:rPr/>
              <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7AB382E-E19B-41C4-8BEC-2748406144C7}" type="slidenum">
              <a:rPr/>
              <a:t/>
            </a:fld>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73D7455-7E87-D11F-9C9F-E3066EA75CFF}" type="slidenum">
              <a:rPr/>
              <a:t/>
            </a:fld>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AB51F93-E706-D84B-3FC1-E33029E2CB91}" type="slidenum">
              <a:rPr/>
              <a:t/>
            </a:fld>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EF98C7B-543D-83EC-E92B-8FC6E779909F}"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05DF707-F5E4-F100-6B7B-C9DE4AF3E8AA}" type="slidenum">
              <a:rPr/>
              <a:t/>
            </a:fld>
            <a:endParaRPr/>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86079D4-3E6C-4998-4705-E5EACD0E44F1}" type="slidenum">
              <a:rPr/>
              <a:t/>
            </a:fld>
            <a:endParaRPr/>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BE10E76-8360-0FA5-E3C9-22556E4E9168}" type="slidenum">
              <a:rPr/>
              <a:t/>
            </a:fld>
            <a:endParaRPr/>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53FF568-6560-E0E1-BDC8-C53D8A3D1DEE}" type="slidenum">
              <a:rPr/>
              <a:t/>
            </a:fld>
            <a:endParaRPr/>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EC59F3F-8733-6B18-5363-CC424E516957}" type="slidenum">
              <a:rPr/>
              <a:t/>
            </a:fld>
            <a:endParaRPr/>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AE19F7E-6FB0-5911-BD16-2F0197AA950F}" type="slidenum">
              <a:rPr/>
              <a:t/>
            </a:fld>
            <a:endParaRPr/>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5D02643-47EE-0E76-3D36-6390608AB1B5}" type="slidenum">
              <a:rPr/>
              <a:t/>
            </a:fld>
            <a:endParaRPr/>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3A65C4B-CD11-1D1E-F7FC-B7D9B7856E7C}" type="slidenum">
              <a:rPr/>
              <a:t/>
            </a:fld>
            <a:endParaRPr/>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B396FDA-6A1E-3C6E-3FB1-105DFD2F9B42}" type="slidenum">
              <a:rPr/>
              <a:t/>
            </a:fld>
            <a:endParaRPr/>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0CADBAE-A3D4-F0D8-EE28-420332AD3544}" type="slidenum">
              <a:rPr/>
              <a:t/>
            </a:fld>
            <a:endParaRPr/>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A4AE96E-1D9A-42FA-1EF0-BF5145C9A2CC}"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77095E6-BA91-F8E0-53EA-2B885505FB9E}" type="slidenum">
              <a:rPr/>
              <a:t/>
            </a:fld>
            <a:endParaRPr/>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7CF4D22-D698-4985-ADDD-27709827B50F}" type="slidenum">
              <a:rPr/>
              <a:t/>
            </a:fld>
            <a:endParaRPr/>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996913B-7AAA-A7B5-20F8-296D203B8656}" type="slidenum">
              <a:rPr/>
              <a:t/>
            </a:fld>
            <a:endParaRPr/>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53DD3DD-323C-BB05-10D5-2674E0025024}" type="slidenum">
              <a:rPr/>
              <a:t/>
            </a:fld>
            <a:endParaRPr/>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CE70EBA-7A3C-2C08-49EA-355AFB1621B2}" type="slidenum">
              <a:rPr/>
              <a:t/>
            </a:fld>
            <a:endParaRPr/>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44C1946-DBDC-484E-F267-0BF2DF28DE78}" type="slidenum">
              <a:rPr/>
              <a:t/>
            </a:fld>
            <a:endParaRPr/>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01321AE-D958-0C24-BADB-1B54A48A260E}" type="slidenum">
              <a:rPr/>
              <a:t/>
            </a:fld>
            <a:endParaRPr/>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1E4399F-9546-AC00-5276-8F00788847FD}" type="slidenum">
              <a:rPr/>
              <a:t/>
            </a:fld>
            <a:endParaRPr/>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EE97B19-A250-7C2B-ABFF-806470E538A1}" type="slidenum">
              <a:rPr/>
              <a:t/>
            </a:fld>
            <a:endParaRPr/>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BCCCDD7-98D5-3770-CF56-12F09B5BEF7B}" type="slidenum">
              <a:rPr/>
              <a:t/>
            </a:fld>
            <a:endParaRPr/>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DE7A0FC-D42C-7B9D-6DA7-0371169A0A39}"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D6AF189-302C-8537-AE73-36C58345FEC6}" type="slidenum">
              <a:rPr/>
              <a:t/>
            </a:fld>
            <a:endParaRPr/>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AC06270-FF20-37DE-7A03-0CC0A94C65D0}" type="slidenum">
              <a:rPr/>
              <a:t/>
            </a:fld>
            <a:endParaRPr/>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66FB2C9-EF4E-0CBC-E5CB-E6608541E6E6}" type="slidenum">
              <a:rPr/>
              <a:t/>
            </a:fld>
            <a:endParaRPr/>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40B3E8B-040C-6043-4528-8F6C319027D2}" type="slidenum">
              <a:rPr/>
              <a:t/>
            </a:fld>
            <a:endParaRPr/>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EA39C66-FB25-7CE3-38BF-843852E0B052}" type="slidenum">
              <a:rPr/>
              <a:t/>
            </a:fld>
            <a:endParaRPr/>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76514DD-09A2-E458-B88F-AD9E14301F63}" type="slidenum">
              <a:rPr/>
              <a:t/>
            </a:fld>
            <a:endParaRPr/>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18EB9EE-9AF7-F94D-5CA9-3A4350DC5A44}" type="slidenum">
              <a:rPr/>
              <a:t/>
            </a:fld>
            <a:endParaRPr/>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AA4B8F2-2EBC-DC56-B39C-C61BB95ACCE2}" type="slidenum">
              <a:rPr/>
              <a:t/>
            </a:fld>
            <a:endParaRPr/>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3AFD9C4-1D45-FD2B-DBED-07F27E59A02D}" type="slidenum">
              <a:rPr/>
              <a:t/>
            </a:fld>
            <a:endParaRPr/>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FF99EE7-A91D-C052-7EF6-5CE2DEF2CA6E}" type="slidenum">
              <a:rPr/>
              <a:t/>
            </a:fld>
            <a:endParaRPr/>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B30C0B7-9BB3-ED21-C38F-262FFD7650C8}"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E191664-2C0D-B100-C93D-5E34876EAF1E}" type="slidenum">
              <a:rPr/>
              <a:t/>
            </a:fld>
            <a:endParaRPr/>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B992040-A049-EEAF-242A-93464C0FDD3A}" type="slidenum">
              <a:rPr/>
              <a:t/>
            </a:fld>
            <a:endParaRPr/>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9ED18B0-09A8-7048-BE76-E00C3D1E3FDA}" type="slidenum">
              <a:rPr/>
              <a:t/>
            </a:fld>
            <a:endParaRPr/>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5348E19-C3CE-6CA7-B9F0-70CB5FDE66B2}"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39159B4-07E4-756B-E469-C006CFA003B0}"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F602B41-93BA-4DA6-4854-26FE93A7E3D1}"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29491B7-8053-E593-ADCA-A01A69921C29}"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D17F6D7-2941-A0EF-61FF-905675E95A00}"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oleObject" Target="../embeddings/oleObject1.bin"/><Relationship Id="rId4" Type="http://schemas.openxmlformats.org/officeDocument/2006/relationships/image" Target="../media/image3.jp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Titelfolie">
    <p:spTree>
      <p:nvGrpSpPr>
        <p:cNvPr id="1" name=""/>
        <p:cNvGrpSpPr/>
        <p:nvPr/>
      </p:nvGrpSpPr>
      <p:grpSpPr bwMode="auto">
        <a:xfrm>
          <a:off x="0" y="0"/>
          <a:ext cx="0" cy="0"/>
          <a:chOff x="0" y="0"/>
          <a:chExt cx="0" cy="0"/>
        </a:xfrm>
      </p:grpSpPr>
      <p:grpSp>
        <p:nvGrpSpPr>
          <p:cNvPr id="4" name="Group 63"/>
          <p:cNvGrpSpPr/>
          <p:nvPr/>
        </p:nvGrpSpPr>
        <p:grpSpPr bwMode="auto">
          <a:xfrm>
            <a:off x="0" y="2422525"/>
            <a:ext cx="9172575" cy="4435475"/>
            <a:chOff x="0" y="1525"/>
            <a:chExt cx="5778" cy="2794"/>
          </a:xfrm>
        </p:grpSpPr>
        <p:sp>
          <p:nvSpPr>
            <p:cNvPr id="5" name="Rectangle 29"/>
            <p:cNvSpPr>
              <a:spLocks noChangeArrowheads="1"/>
            </p:cNvSpPr>
            <p:nvPr/>
          </p:nvSpPr>
          <p:spPr bwMode="auto">
            <a:xfrm>
              <a:off x="3923" y="3161"/>
              <a:ext cx="1837" cy="784"/>
            </a:xfrm>
            <a:prstGeom prst="rect">
              <a:avLst/>
            </a:prstGeom>
            <a:solidFill>
              <a:srgbClr val="3C5EA6"/>
            </a:solidFill>
            <a:ln>
              <a:noFill/>
            </a:ln>
            <a:effectLst/>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a:defRPr/>
              </a:pPr>
              <a:endParaRPr lang="de-DE"/>
            </a:p>
          </p:txBody>
        </p:sp>
        <p:sp>
          <p:nvSpPr>
            <p:cNvPr id="6" name="Rectangle 31"/>
            <p:cNvSpPr>
              <a:spLocks noChangeArrowheads="1"/>
            </p:cNvSpPr>
            <p:nvPr/>
          </p:nvSpPr>
          <p:spPr bwMode="auto">
            <a:xfrm>
              <a:off x="0" y="3161"/>
              <a:ext cx="3925" cy="784"/>
            </a:xfrm>
            <a:prstGeom prst="rect">
              <a:avLst/>
            </a:prstGeom>
            <a:solidFill>
              <a:srgbClr val="F3F5F6"/>
            </a:solidFill>
            <a:ln>
              <a:noFill/>
            </a:ln>
            <a:effectLst/>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a:defRPr/>
              </a:pPr>
              <a:endParaRPr lang="de-DE"/>
            </a:p>
          </p:txBody>
        </p:sp>
        <p:sp>
          <p:nvSpPr>
            <p:cNvPr id="7" name="Rectangle 32"/>
            <p:cNvSpPr>
              <a:spLocks noChangeArrowheads="1"/>
            </p:cNvSpPr>
            <p:nvPr/>
          </p:nvSpPr>
          <p:spPr bwMode="auto">
            <a:xfrm>
              <a:off x="4938" y="1525"/>
              <a:ext cx="822" cy="839"/>
            </a:xfrm>
            <a:prstGeom prst="rect">
              <a:avLst/>
            </a:prstGeom>
            <a:solidFill>
              <a:srgbClr val="3C5EA6"/>
            </a:solidFill>
            <a:ln>
              <a:noFill/>
            </a:ln>
            <a:effectLst/>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a:defRPr/>
              </a:pPr>
              <a:endParaRPr lang="de-DE"/>
            </a:p>
          </p:txBody>
        </p:sp>
        <p:sp>
          <p:nvSpPr>
            <p:cNvPr id="8" name="Rectangle 34"/>
            <p:cNvSpPr>
              <a:spLocks noChangeArrowheads="1"/>
            </p:cNvSpPr>
            <p:nvPr/>
          </p:nvSpPr>
          <p:spPr bwMode="auto">
            <a:xfrm>
              <a:off x="0" y="1525"/>
              <a:ext cx="4934" cy="839"/>
            </a:xfrm>
            <a:prstGeom prst="rect">
              <a:avLst/>
            </a:prstGeom>
            <a:solidFill>
              <a:srgbClr val="F3F5F6"/>
            </a:solidFill>
            <a:ln>
              <a:noFill/>
            </a:ln>
            <a:effectLst/>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a:defRPr/>
              </a:pPr>
              <a:endParaRPr lang="de-DE"/>
            </a:p>
          </p:txBody>
        </p:sp>
        <p:sp>
          <p:nvSpPr>
            <p:cNvPr id="9" name="Rectangle 33"/>
            <p:cNvSpPr>
              <a:spLocks noChangeArrowheads="1"/>
            </p:cNvSpPr>
            <p:nvPr/>
          </p:nvSpPr>
          <p:spPr bwMode="auto">
            <a:xfrm>
              <a:off x="0" y="2366"/>
              <a:ext cx="3368" cy="795"/>
            </a:xfrm>
            <a:prstGeom prst="rect">
              <a:avLst/>
            </a:prstGeom>
            <a:solidFill>
              <a:schemeClr val="bg1"/>
            </a:solidFill>
            <a:ln>
              <a:noFill/>
            </a:ln>
            <a:effectLst/>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a:defRPr/>
              </a:pPr>
              <a:endParaRPr lang="de-DE"/>
            </a:p>
          </p:txBody>
        </p:sp>
        <p:sp>
          <p:nvSpPr>
            <p:cNvPr id="10" name="Rectangle 30"/>
            <p:cNvSpPr>
              <a:spLocks noChangeArrowheads="1"/>
            </p:cNvSpPr>
            <p:nvPr/>
          </p:nvSpPr>
          <p:spPr bwMode="auto">
            <a:xfrm>
              <a:off x="0" y="3942"/>
              <a:ext cx="5760" cy="378"/>
            </a:xfrm>
            <a:prstGeom prst="rect">
              <a:avLst/>
            </a:prstGeom>
            <a:solidFill>
              <a:srgbClr val="E4E5EA"/>
            </a:solidFill>
            <a:ln>
              <a:noFill/>
            </a:ln>
            <a:effectLst/>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a:defRPr/>
              </a:pPr>
              <a:endParaRPr lang="de-DE"/>
            </a:p>
          </p:txBody>
        </p:sp>
        <p:graphicFrame>
          <p:nvGraphicFramePr>
            <p:cNvPr id="0" name=""/>
            <p:cNvGraphicFramePr>
              <a:graphicFrameLocks xmlns:a="http://schemas.openxmlformats.org/drawingml/2006/main" noChangeAspect="1"/>
            </p:cNvGraphicFramePr>
            <p:nvPr>
              <p:extLst>
                <p:ext uri="{D42A27DB-BD31-4B8C-83A1-F6EECF244321}">
                  <p14:modId xmlns:p14="http://schemas.microsoft.com/office/powerpoint/2010/main" val="2157879785"/>
                </p:ext>
              </p:extLst>
            </p:nvPr>
          </p:nvGraphicFramePr>
          <p:xfrm>
            <a:off x="3448" y="2364"/>
            <a:ext cx="2330" cy="798"/>
          </p:xfrm>
          <a:graphic>
            <a:graphicData uri="http://schemas.openxmlformats.org/presentationml/2006/ole">
              <p:oleObj name="oleObj" r:id="rId3" imgW="5003165" imgH="1713230" progId="Photoshop.Image.9">
                <p:embed/>
                <p:pic>
                  <p:nvPicPr>
                    <p:cNvPr id="2061" name="Object 62"/>
                    <p:cNvPicPr/>
                    <p:nvPr/>
                  </p:nvPicPr>
                  <p:blipFill>
                    <a:blip r:embed="rId2"/>
                    <a:stretch/>
                  </p:blipFill>
                  <p:spPr bwMode="auto">
                    <a:xfrm>
                      <a:off x="3448" y="2364"/>
                      <a:ext cx="2330" cy="798"/>
                    </a:xfrm>
                    <a:prstGeom prst="rect">
                      <a:avLst/>
                    </a:prstGeom>
                    <a:noFill/>
                    <a:ln>
                      <a:noFill/>
                    </a:ln>
                  </p:spPr>
                </p:pic>
              </p:oleObj>
            </a:graphicData>
          </a:graphic>
        </p:graphicFrame>
      </p:grpSp>
      <p:pic>
        <p:nvPicPr>
          <p:cNvPr id="12" name="Grafik 21"/>
          <p:cNvPicPr>
            <a:picLocks noChangeAspect="1"/>
          </p:cNvPicPr>
          <p:nvPr/>
        </p:nvPicPr>
        <p:blipFill>
          <a:blip r:embed="rId4"/>
          <a:stretch/>
        </p:blipFill>
        <p:spPr bwMode="auto">
          <a:xfrm>
            <a:off x="3222625" y="280988"/>
            <a:ext cx="2698750" cy="936625"/>
          </a:xfrm>
          <a:prstGeom prst="rect">
            <a:avLst/>
          </a:prstGeom>
          <a:noFill/>
          <a:ln>
            <a:noFill/>
          </a:ln>
        </p:spPr>
      </p:pic>
      <p:sp>
        <p:nvSpPr>
          <p:cNvPr id="5124" name="Rectangle 4"/>
          <p:cNvSpPr>
            <a:spLocks noChangeArrowheads="1" noGrp="1"/>
          </p:cNvSpPr>
          <p:nvPr>
            <p:ph type="ctrTitle"/>
          </p:nvPr>
        </p:nvSpPr>
        <p:spPr bwMode="auto">
          <a:xfrm>
            <a:off x="468313" y="2419350"/>
            <a:ext cx="7199312" cy="1514475"/>
          </a:xfrm>
        </p:spPr>
        <p:txBody>
          <a:bodyPr/>
          <a:lstStyle>
            <a:lvl1pPr>
              <a:defRPr/>
            </a:lvl1pPr>
          </a:lstStyle>
          <a:p>
            <a:pPr lvl="0">
              <a:defRPr/>
            </a:pPr>
            <a:r>
              <a:rPr lang="en-US"/>
              <a:t>Click to edit Master title style</a:t>
            </a:r>
            <a:endParaRPr lang="de-DE"/>
          </a:p>
        </p:txBody>
      </p:sp>
      <p:sp>
        <p:nvSpPr>
          <p:cNvPr id="5125" name="Rectangle 5"/>
          <p:cNvSpPr>
            <a:spLocks noChangeArrowheads="1" noGrp="1"/>
          </p:cNvSpPr>
          <p:nvPr>
            <p:ph type="subTitle" idx="1"/>
          </p:nvPr>
        </p:nvSpPr>
        <p:spPr bwMode="auto">
          <a:xfrm>
            <a:off x="468313" y="4003675"/>
            <a:ext cx="4679950" cy="1512888"/>
          </a:xfrm>
        </p:spPr>
        <p:txBody>
          <a:bodyPr/>
          <a:lstStyle>
            <a:lvl1pPr marL="180975" indent="1587">
              <a:buFontTx/>
              <a:buNone/>
              <a:defRPr sz="1800"/>
            </a:lvl1pPr>
          </a:lstStyle>
          <a:p>
            <a:pPr lvl="0">
              <a:defRPr/>
            </a:pPr>
            <a:r>
              <a:rPr lang="en-US"/>
              <a:t>Click to edit Master subtitle style</a:t>
            </a:r>
            <a:endParaRPr lang="de-DE"/>
          </a:p>
        </p:txBody>
      </p:sp>
      <p:sp>
        <p:nvSpPr>
          <p:cNvPr id="13" name="Rectangle 6"/>
          <p:cNvSpPr>
            <a:spLocks noChangeArrowheads="1" noGrp="1"/>
          </p:cNvSpPr>
          <p:nvPr>
            <p:ph type="dt" sz="half" idx="10"/>
          </p:nvPr>
        </p:nvSpPr>
        <p:spPr bwMode="auto">
          <a:xfrm>
            <a:off x="457200" y="6245225"/>
            <a:ext cx="2133600" cy="476250"/>
          </a:xfrm>
          <a:prstGeom prst="rect">
            <a:avLst/>
          </a:prstGeom>
        </p:spPr>
        <p:txBody>
          <a:bodyPr vert="horz" wrap="square" lIns="91440" tIns="45720" rIns="91440" bIns="45720" numCol="1" anchor="t" anchorCtr="0" compatLnSpc="1">
            <a:prstTxWarp prst="textNoShape"/>
          </a:bodyPr>
          <a:lstStyle>
            <a:lvl1pPr>
              <a:defRPr sz="1000">
                <a:solidFill>
                  <a:srgbClr val="003366"/>
                </a:solidFill>
                <a:latin typeface="Arial"/>
              </a:defRPr>
            </a:lvl1pPr>
          </a:lstStyle>
          <a:p>
            <a:pPr>
              <a:defRPr/>
            </a:pPr>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el und vertikaler Text">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en-US"/>
              <a:t>Click to edit Master title style</a:t>
            </a:r>
            <a:endParaRPr lang="de-DE"/>
          </a:p>
        </p:txBody>
      </p:sp>
      <p:sp>
        <p:nvSpPr>
          <p:cNvPr id="3" name="Vertikaler Textplatzhalt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de-DE"/>
          </a:p>
        </p:txBody>
      </p:sp>
      <p:sp>
        <p:nvSpPr>
          <p:cNvPr id="4" name="Rectangle 5"/>
          <p:cNvSpPr>
            <a:spLocks noChangeArrowheads="1" noGrp="1"/>
          </p:cNvSpPr>
          <p:nvPr>
            <p:ph type="ftr" sz="quarter" idx="10"/>
          </p:nvPr>
        </p:nvSpPr>
        <p:spPr bwMode="auto">
          <a:ln/>
        </p:spPr>
        <p:txBody>
          <a:bodyPr/>
          <a:lstStyle>
            <a:lvl1pPr>
              <a:defRPr/>
            </a:lvl1pPr>
          </a:lstStyle>
          <a:p>
            <a:pPr>
              <a:defRPr/>
            </a:pPr>
            <a:endParaRPr lang="de-DE"/>
          </a:p>
        </p:txBody>
      </p:sp>
      <p:sp>
        <p:nvSpPr>
          <p:cNvPr id="5" name="Rectangle 6"/>
          <p:cNvSpPr>
            <a:spLocks noChangeArrowheads="1" noGrp="1"/>
          </p:cNvSpPr>
          <p:nvPr>
            <p:ph type="sldNum" sz="quarter" idx="11"/>
          </p:nvPr>
        </p:nvSpPr>
        <p:spPr bwMode="auto">
          <a:ln/>
        </p:spPr>
        <p:txBody>
          <a:bodyPr/>
          <a:lstStyle>
            <a:lvl1pPr>
              <a:defRPr/>
            </a:lvl1pPr>
          </a:lstStyle>
          <a:p>
            <a:pPr>
              <a:defRPr/>
            </a:pPr>
            <a:fld id="{B9F4E62B-17C3-407C-988D-0E5D490AF575}" type="slidenum">
              <a:rPr lang="de-DE"/>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kaler Titel und Text">
    <p:spTree>
      <p:nvGrpSpPr>
        <p:cNvPr id="1" name=""/>
        <p:cNvGrpSpPr/>
        <p:nvPr/>
      </p:nvGrpSpPr>
      <p:grpSpPr bwMode="auto">
        <a:xfrm>
          <a:off x="0" y="0"/>
          <a:ext cx="0" cy="0"/>
          <a:chOff x="0" y="0"/>
          <a:chExt cx="0" cy="0"/>
        </a:xfrm>
      </p:grpSpPr>
      <p:sp>
        <p:nvSpPr>
          <p:cNvPr id="2" name="Vertikaler Titel 1"/>
          <p:cNvSpPr>
            <a:spLocks noGrp="1"/>
          </p:cNvSpPr>
          <p:nvPr>
            <p:ph type="title" orient="vert"/>
          </p:nvPr>
        </p:nvSpPr>
        <p:spPr bwMode="auto">
          <a:xfrm>
            <a:off x="6615113" y="274638"/>
            <a:ext cx="2071687" cy="5746750"/>
          </a:xfrm>
        </p:spPr>
        <p:txBody>
          <a:bodyPr vert="eaVert"/>
          <a:lstStyle/>
          <a:p>
            <a:pPr>
              <a:defRPr/>
            </a:pPr>
            <a:r>
              <a:rPr lang="en-US"/>
              <a:t>Click to edit Master title style</a:t>
            </a:r>
            <a:endParaRPr lang="de-DE"/>
          </a:p>
        </p:txBody>
      </p:sp>
      <p:sp>
        <p:nvSpPr>
          <p:cNvPr id="3" name="Vertikaler Textplatzhalter 2"/>
          <p:cNvSpPr>
            <a:spLocks noGrp="1"/>
          </p:cNvSpPr>
          <p:nvPr>
            <p:ph type="body" orient="vert" idx="1"/>
          </p:nvPr>
        </p:nvSpPr>
        <p:spPr bwMode="auto">
          <a:xfrm>
            <a:off x="395288" y="274638"/>
            <a:ext cx="6067425" cy="5746750"/>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de-DE"/>
          </a:p>
        </p:txBody>
      </p:sp>
      <p:sp>
        <p:nvSpPr>
          <p:cNvPr id="4" name="Rectangle 5"/>
          <p:cNvSpPr>
            <a:spLocks noChangeArrowheads="1" noGrp="1"/>
          </p:cNvSpPr>
          <p:nvPr>
            <p:ph type="ftr" sz="quarter" idx="10"/>
          </p:nvPr>
        </p:nvSpPr>
        <p:spPr bwMode="auto">
          <a:ln/>
        </p:spPr>
        <p:txBody>
          <a:bodyPr/>
          <a:lstStyle>
            <a:lvl1pPr>
              <a:defRPr/>
            </a:lvl1pPr>
          </a:lstStyle>
          <a:p>
            <a:pPr>
              <a:defRPr/>
            </a:pPr>
            <a:endParaRPr lang="de-DE"/>
          </a:p>
        </p:txBody>
      </p:sp>
      <p:sp>
        <p:nvSpPr>
          <p:cNvPr id="5" name="Rectangle 6"/>
          <p:cNvSpPr>
            <a:spLocks noChangeArrowheads="1" noGrp="1"/>
          </p:cNvSpPr>
          <p:nvPr>
            <p:ph type="sldNum" sz="quarter" idx="11"/>
          </p:nvPr>
        </p:nvSpPr>
        <p:spPr bwMode="auto">
          <a:ln/>
        </p:spPr>
        <p:txBody>
          <a:bodyPr/>
          <a:lstStyle>
            <a:lvl1pPr>
              <a:defRPr/>
            </a:lvl1pPr>
          </a:lstStyle>
          <a:p>
            <a:pPr>
              <a:defRPr/>
            </a:pPr>
            <a:fld id="{B8C52C47-A590-4D82-B37B-65A1A9D7F49B}" type="slidenum">
              <a:rPr lang="de-DE"/>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el und Inhalt">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en-US"/>
              <a:t>Click to edit Master title style</a:t>
            </a:r>
            <a:endParaRPr lang="de-DE"/>
          </a:p>
        </p:txBody>
      </p:sp>
      <p:sp>
        <p:nvSpPr>
          <p:cNvPr id="3" name="Inhaltsplatzhalt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de-DE"/>
          </a:p>
        </p:txBody>
      </p:sp>
      <p:sp>
        <p:nvSpPr>
          <p:cNvPr id="4" name="Rectangle 5"/>
          <p:cNvSpPr>
            <a:spLocks noChangeArrowheads="1" noGrp="1"/>
          </p:cNvSpPr>
          <p:nvPr>
            <p:ph type="ftr" sz="quarter" idx="10"/>
          </p:nvPr>
        </p:nvSpPr>
        <p:spPr bwMode="auto">
          <a:ln/>
        </p:spPr>
        <p:txBody>
          <a:bodyPr/>
          <a:lstStyle>
            <a:lvl1pPr>
              <a:defRPr/>
            </a:lvl1pPr>
          </a:lstStyle>
          <a:p>
            <a:pPr>
              <a:defRPr/>
            </a:pPr>
            <a:endParaRPr lang="de-DE"/>
          </a:p>
        </p:txBody>
      </p:sp>
      <p:sp>
        <p:nvSpPr>
          <p:cNvPr id="5" name="Rectangle 6"/>
          <p:cNvSpPr>
            <a:spLocks noChangeArrowheads="1" noGrp="1"/>
          </p:cNvSpPr>
          <p:nvPr>
            <p:ph type="sldNum" sz="quarter" idx="11"/>
          </p:nvPr>
        </p:nvSpPr>
        <p:spPr bwMode="auto">
          <a:ln/>
        </p:spPr>
        <p:txBody>
          <a:bodyPr/>
          <a:lstStyle>
            <a:lvl1pPr>
              <a:defRPr/>
            </a:lvl1pPr>
          </a:lstStyle>
          <a:p>
            <a:pPr>
              <a:defRPr/>
            </a:pPr>
            <a:fld id="{BBF1D1B4-E841-4758-A151-E986DE5B1775}" type="slidenum">
              <a:rPr lang="de-DE"/>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Abschnitts-&#10;überschrift">
    <p:spTree>
      <p:nvGrpSpPr>
        <p:cNvPr id="1" name=""/>
        <p:cNvGrpSpPr/>
        <p:nvPr/>
      </p:nvGrpSpPr>
      <p:grpSpPr bwMode="auto">
        <a:xfrm>
          <a:off x="0" y="0"/>
          <a:ext cx="0" cy="0"/>
          <a:chOff x="0" y="0"/>
          <a:chExt cx="0" cy="0"/>
        </a:xfrm>
      </p:grpSpPr>
      <p:sp>
        <p:nvSpPr>
          <p:cNvPr id="2" name="Titel 1"/>
          <p:cNvSpPr>
            <a:spLocks noGrp="1"/>
          </p:cNvSpPr>
          <p:nvPr>
            <p:ph type="title"/>
          </p:nvPr>
        </p:nvSpPr>
        <p:spPr bwMode="auto">
          <a:xfrm>
            <a:off x="722313" y="4406900"/>
            <a:ext cx="7772400" cy="1362075"/>
          </a:xfrm>
        </p:spPr>
        <p:txBody>
          <a:bodyPr anchor="t"/>
          <a:lstStyle>
            <a:lvl1pPr algn="l">
              <a:defRPr sz="4000" b="1" cap="all"/>
            </a:lvl1pPr>
          </a:lstStyle>
          <a:p>
            <a:pPr>
              <a:defRPr/>
            </a:pPr>
            <a:r>
              <a:rPr lang="en-US"/>
              <a:t>Click to edit Master title style</a:t>
            </a:r>
            <a:endParaRPr lang="de-DE"/>
          </a:p>
        </p:txBody>
      </p:sp>
      <p:sp>
        <p:nvSpPr>
          <p:cNvPr id="3" name="Textplatzhalter 2"/>
          <p:cNvSpPr>
            <a:spLocks noGrp="1"/>
          </p:cNvSpPr>
          <p:nvPr>
            <p:ph type="body" idx="1"/>
          </p:nvPr>
        </p:nvSpPr>
        <p:spPr bwMode="auto">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defRPr/>
            </a:pPr>
            <a:r>
              <a:rPr lang="en-US"/>
              <a:t>Click to edit Master text styles</a:t>
            </a:r>
            <a:endParaRPr/>
          </a:p>
        </p:txBody>
      </p:sp>
      <p:sp>
        <p:nvSpPr>
          <p:cNvPr id="4" name="Rectangle 5"/>
          <p:cNvSpPr>
            <a:spLocks noChangeArrowheads="1" noGrp="1"/>
          </p:cNvSpPr>
          <p:nvPr>
            <p:ph type="ftr" sz="quarter" idx="10"/>
          </p:nvPr>
        </p:nvSpPr>
        <p:spPr bwMode="auto">
          <a:ln/>
        </p:spPr>
        <p:txBody>
          <a:bodyPr/>
          <a:lstStyle>
            <a:lvl1pPr>
              <a:defRPr/>
            </a:lvl1pPr>
          </a:lstStyle>
          <a:p>
            <a:pPr>
              <a:defRPr/>
            </a:pPr>
            <a:endParaRPr lang="de-DE"/>
          </a:p>
        </p:txBody>
      </p:sp>
      <p:sp>
        <p:nvSpPr>
          <p:cNvPr id="5" name="Rectangle 6"/>
          <p:cNvSpPr>
            <a:spLocks noChangeArrowheads="1" noGrp="1"/>
          </p:cNvSpPr>
          <p:nvPr>
            <p:ph type="sldNum" sz="quarter" idx="11"/>
          </p:nvPr>
        </p:nvSpPr>
        <p:spPr bwMode="auto">
          <a:ln/>
        </p:spPr>
        <p:txBody>
          <a:bodyPr/>
          <a:lstStyle>
            <a:lvl1pPr>
              <a:defRPr/>
            </a:lvl1pPr>
          </a:lstStyle>
          <a:p>
            <a:pPr>
              <a:defRPr/>
            </a:pPr>
            <a:fld id="{6B57FF7F-C7A0-43B1-900F-50CD4E956EF2}" type="slidenum">
              <a:rPr lang="de-DE"/>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Zwei Inhalt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en-US"/>
              <a:t>Click to edit Master title style</a:t>
            </a:r>
            <a:endParaRPr lang="de-DE"/>
          </a:p>
        </p:txBody>
      </p:sp>
      <p:sp>
        <p:nvSpPr>
          <p:cNvPr id="3" name="Inhaltsplatzhalter 2"/>
          <p:cNvSpPr>
            <a:spLocks noGrp="1"/>
          </p:cNvSpPr>
          <p:nvPr>
            <p:ph sz="half" idx="1"/>
          </p:nvPr>
        </p:nvSpPr>
        <p:spPr bwMode="auto">
          <a:xfrm>
            <a:off x="395288" y="1971675"/>
            <a:ext cx="4038600" cy="4049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de-DE"/>
          </a:p>
        </p:txBody>
      </p:sp>
      <p:sp>
        <p:nvSpPr>
          <p:cNvPr id="4" name="Inhaltsplatzhalter 3"/>
          <p:cNvSpPr>
            <a:spLocks noGrp="1"/>
          </p:cNvSpPr>
          <p:nvPr>
            <p:ph sz="half" idx="2"/>
          </p:nvPr>
        </p:nvSpPr>
        <p:spPr bwMode="auto">
          <a:xfrm>
            <a:off x="4586288" y="1971675"/>
            <a:ext cx="4038600" cy="4049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de-DE"/>
          </a:p>
        </p:txBody>
      </p:sp>
      <p:sp>
        <p:nvSpPr>
          <p:cNvPr id="5" name="Rectangle 5"/>
          <p:cNvSpPr>
            <a:spLocks noChangeArrowheads="1" noGrp="1"/>
          </p:cNvSpPr>
          <p:nvPr>
            <p:ph type="ftr" sz="quarter" idx="10"/>
          </p:nvPr>
        </p:nvSpPr>
        <p:spPr bwMode="auto">
          <a:ln/>
        </p:spPr>
        <p:txBody>
          <a:bodyPr/>
          <a:lstStyle>
            <a:lvl1pPr>
              <a:defRPr/>
            </a:lvl1pPr>
          </a:lstStyle>
          <a:p>
            <a:pPr>
              <a:defRPr/>
            </a:pPr>
            <a:endParaRPr lang="de-DE"/>
          </a:p>
        </p:txBody>
      </p:sp>
      <p:sp>
        <p:nvSpPr>
          <p:cNvPr id="6" name="Rectangle 6"/>
          <p:cNvSpPr>
            <a:spLocks noChangeArrowheads="1" noGrp="1"/>
          </p:cNvSpPr>
          <p:nvPr>
            <p:ph type="sldNum" sz="quarter" idx="11"/>
          </p:nvPr>
        </p:nvSpPr>
        <p:spPr bwMode="auto">
          <a:ln/>
        </p:spPr>
        <p:txBody>
          <a:bodyPr/>
          <a:lstStyle>
            <a:lvl1pPr>
              <a:defRPr/>
            </a:lvl1pPr>
          </a:lstStyle>
          <a:p>
            <a:pPr>
              <a:defRPr/>
            </a:pPr>
            <a:fld id="{DEBA70D4-7744-46F1-A5DE-BE48DECC90EF}" type="slidenum">
              <a:rPr lang="de-DE"/>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Vergleich">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lvl1pPr>
              <a:defRPr/>
            </a:lvl1pPr>
          </a:lstStyle>
          <a:p>
            <a:pPr>
              <a:defRPr/>
            </a:pPr>
            <a:r>
              <a:rPr lang="en-US"/>
              <a:t>Click to edit Master title style</a:t>
            </a:r>
            <a:endParaRPr lang="de-DE"/>
          </a:p>
        </p:txBody>
      </p:sp>
      <p:sp>
        <p:nvSpPr>
          <p:cNvPr id="3" name="Textplatzhalter 2"/>
          <p:cNvSpPr>
            <a:spLocks noGrp="1"/>
          </p:cNvSpPr>
          <p:nvPr>
            <p:ph type="body" idx="1"/>
          </p:nvPr>
        </p:nvSpPr>
        <p:spPr bwMode="auto">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Inhaltsplatzhalter 3"/>
          <p:cNvSpPr>
            <a:spLocks noGrp="1"/>
          </p:cNvSpPr>
          <p:nvPr>
            <p:ph sz="half" idx="2"/>
          </p:nvPr>
        </p:nvSpPr>
        <p:spPr bwMode="auto">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de-DE"/>
          </a:p>
        </p:txBody>
      </p:sp>
      <p:sp>
        <p:nvSpPr>
          <p:cNvPr id="5" name="Textplatzhalter 4"/>
          <p:cNvSpPr>
            <a:spLocks noGrp="1"/>
          </p:cNvSpPr>
          <p:nvPr>
            <p:ph type="body" sz="quarter" idx="3"/>
          </p:nvPr>
        </p:nvSpPr>
        <p:spPr bwMode="auto">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Inhaltsplatzhalter 5"/>
          <p:cNvSpPr>
            <a:spLocks noGrp="1"/>
          </p:cNvSpPr>
          <p:nvPr>
            <p:ph sz="quarter" idx="4"/>
          </p:nvPr>
        </p:nvSpPr>
        <p:spPr bwMode="auto">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de-DE"/>
          </a:p>
        </p:txBody>
      </p:sp>
      <p:sp>
        <p:nvSpPr>
          <p:cNvPr id="7" name="Rectangle 5"/>
          <p:cNvSpPr>
            <a:spLocks noChangeArrowheads="1" noGrp="1"/>
          </p:cNvSpPr>
          <p:nvPr>
            <p:ph type="ftr" sz="quarter" idx="10"/>
          </p:nvPr>
        </p:nvSpPr>
        <p:spPr bwMode="auto">
          <a:ln/>
        </p:spPr>
        <p:txBody>
          <a:bodyPr/>
          <a:lstStyle>
            <a:lvl1pPr>
              <a:defRPr/>
            </a:lvl1pPr>
          </a:lstStyle>
          <a:p>
            <a:pPr>
              <a:defRPr/>
            </a:pPr>
            <a:endParaRPr lang="de-DE"/>
          </a:p>
        </p:txBody>
      </p:sp>
      <p:sp>
        <p:nvSpPr>
          <p:cNvPr id="8" name="Rectangle 6"/>
          <p:cNvSpPr>
            <a:spLocks noChangeArrowheads="1" noGrp="1"/>
          </p:cNvSpPr>
          <p:nvPr>
            <p:ph type="sldNum" sz="quarter" idx="11"/>
          </p:nvPr>
        </p:nvSpPr>
        <p:spPr bwMode="auto">
          <a:ln/>
        </p:spPr>
        <p:txBody>
          <a:bodyPr/>
          <a:lstStyle>
            <a:lvl1pPr>
              <a:defRPr/>
            </a:lvl1pPr>
          </a:lstStyle>
          <a:p>
            <a:pPr>
              <a:defRPr/>
            </a:pPr>
            <a:fld id="{C62CD62E-7166-4199-9F2C-26B5D7E123BB}" type="slidenum">
              <a:rPr lang="de-DE"/>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Nur Titel">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en-US"/>
              <a:t>Click to edit Master title style</a:t>
            </a:r>
            <a:endParaRPr lang="de-DE"/>
          </a:p>
        </p:txBody>
      </p:sp>
      <p:sp>
        <p:nvSpPr>
          <p:cNvPr id="3" name="Rectangle 5"/>
          <p:cNvSpPr>
            <a:spLocks noChangeArrowheads="1" noGrp="1"/>
          </p:cNvSpPr>
          <p:nvPr>
            <p:ph type="ftr" sz="quarter" idx="10"/>
          </p:nvPr>
        </p:nvSpPr>
        <p:spPr bwMode="auto">
          <a:ln/>
        </p:spPr>
        <p:txBody>
          <a:bodyPr/>
          <a:lstStyle>
            <a:lvl1pPr>
              <a:defRPr/>
            </a:lvl1pPr>
          </a:lstStyle>
          <a:p>
            <a:pPr>
              <a:defRPr/>
            </a:pPr>
            <a:endParaRPr lang="de-DE"/>
          </a:p>
        </p:txBody>
      </p:sp>
      <p:sp>
        <p:nvSpPr>
          <p:cNvPr id="4" name="Rectangle 6"/>
          <p:cNvSpPr>
            <a:spLocks noChangeArrowheads="1" noGrp="1"/>
          </p:cNvSpPr>
          <p:nvPr>
            <p:ph type="sldNum" sz="quarter" idx="11"/>
          </p:nvPr>
        </p:nvSpPr>
        <p:spPr bwMode="auto">
          <a:ln/>
        </p:spPr>
        <p:txBody>
          <a:bodyPr/>
          <a:lstStyle>
            <a:lvl1pPr>
              <a:defRPr/>
            </a:lvl1pPr>
          </a:lstStyle>
          <a:p>
            <a:pPr>
              <a:defRPr/>
            </a:pPr>
            <a:fld id="{14F31A14-422D-447B-9541-B100B9249074}" type="slidenum">
              <a:rPr lang="de-DE"/>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Leer">
    <p:spTree>
      <p:nvGrpSpPr>
        <p:cNvPr id="1" name=""/>
        <p:cNvGrpSpPr/>
        <p:nvPr/>
      </p:nvGrpSpPr>
      <p:grpSpPr bwMode="auto">
        <a:xfrm>
          <a:off x="0" y="0"/>
          <a:ext cx="0" cy="0"/>
          <a:chOff x="0" y="0"/>
          <a:chExt cx="0" cy="0"/>
        </a:xfrm>
      </p:grpSpPr>
      <p:sp>
        <p:nvSpPr>
          <p:cNvPr id="2" name="Rectangle 5"/>
          <p:cNvSpPr>
            <a:spLocks noChangeArrowheads="1" noGrp="1"/>
          </p:cNvSpPr>
          <p:nvPr>
            <p:ph type="ftr" sz="quarter" idx="10"/>
          </p:nvPr>
        </p:nvSpPr>
        <p:spPr bwMode="auto">
          <a:ln/>
        </p:spPr>
        <p:txBody>
          <a:bodyPr/>
          <a:lstStyle>
            <a:lvl1pPr>
              <a:defRPr/>
            </a:lvl1pPr>
          </a:lstStyle>
          <a:p>
            <a:pPr>
              <a:defRPr/>
            </a:pPr>
            <a:endParaRPr lang="de-DE"/>
          </a:p>
        </p:txBody>
      </p:sp>
      <p:sp>
        <p:nvSpPr>
          <p:cNvPr id="3" name="Rectangle 6"/>
          <p:cNvSpPr>
            <a:spLocks noChangeArrowheads="1" noGrp="1"/>
          </p:cNvSpPr>
          <p:nvPr>
            <p:ph type="sldNum" sz="quarter" idx="11"/>
          </p:nvPr>
        </p:nvSpPr>
        <p:spPr bwMode="auto">
          <a:ln/>
        </p:spPr>
        <p:txBody>
          <a:bodyPr/>
          <a:lstStyle>
            <a:lvl1pPr>
              <a:defRPr/>
            </a:lvl1pPr>
          </a:lstStyle>
          <a:p>
            <a:pPr>
              <a:defRPr/>
            </a:pPr>
            <a:fld id="{2E36A50F-AE6E-4A83-95F0-2D6A4075C420}" type="slidenum">
              <a:rPr lang="de-DE"/>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Inhalt mit Überschrift">
    <p:spTree>
      <p:nvGrpSpPr>
        <p:cNvPr id="1" name=""/>
        <p:cNvGrpSpPr/>
        <p:nvPr/>
      </p:nvGrpSpPr>
      <p:grpSpPr bwMode="auto">
        <a:xfrm>
          <a:off x="0" y="0"/>
          <a:ext cx="0" cy="0"/>
          <a:chOff x="0" y="0"/>
          <a:chExt cx="0" cy="0"/>
        </a:xfrm>
      </p:grpSpPr>
      <p:sp>
        <p:nvSpPr>
          <p:cNvPr id="2" name="Titel 1"/>
          <p:cNvSpPr>
            <a:spLocks noGrp="1"/>
          </p:cNvSpPr>
          <p:nvPr>
            <p:ph type="title"/>
          </p:nvPr>
        </p:nvSpPr>
        <p:spPr bwMode="auto">
          <a:xfrm>
            <a:off x="457200" y="273050"/>
            <a:ext cx="3008313" cy="1162050"/>
          </a:xfrm>
        </p:spPr>
        <p:txBody>
          <a:bodyPr anchor="b"/>
          <a:lstStyle>
            <a:lvl1pPr algn="l">
              <a:defRPr sz="2000" b="1"/>
            </a:lvl1pPr>
          </a:lstStyle>
          <a:p>
            <a:pPr>
              <a:defRPr/>
            </a:pPr>
            <a:r>
              <a:rPr lang="en-US"/>
              <a:t>Click to edit Master title style</a:t>
            </a:r>
            <a:endParaRPr lang="de-DE"/>
          </a:p>
        </p:txBody>
      </p:sp>
      <p:sp>
        <p:nvSpPr>
          <p:cNvPr id="3" name="Inhaltsplatzhalter 2"/>
          <p:cNvSpPr>
            <a:spLocks noGrp="1"/>
          </p:cNvSpPr>
          <p:nvPr>
            <p:ph idx="1"/>
          </p:nvPr>
        </p:nvSpPr>
        <p:spPr bwMode="auto">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de-DE"/>
          </a:p>
        </p:txBody>
      </p:sp>
      <p:sp>
        <p:nvSpPr>
          <p:cNvPr id="4" name="Textplatzhalter 3"/>
          <p:cNvSpPr>
            <a:spLocks noGrp="1"/>
          </p:cNvSpPr>
          <p:nvPr>
            <p:ph type="body" sz="half" idx="2"/>
          </p:nvPr>
        </p:nvSpPr>
        <p:spPr bwMode="auto">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Rectangle 5"/>
          <p:cNvSpPr>
            <a:spLocks noChangeArrowheads="1" noGrp="1"/>
          </p:cNvSpPr>
          <p:nvPr>
            <p:ph type="ftr" sz="quarter" idx="10"/>
          </p:nvPr>
        </p:nvSpPr>
        <p:spPr bwMode="auto">
          <a:ln/>
        </p:spPr>
        <p:txBody>
          <a:bodyPr/>
          <a:lstStyle>
            <a:lvl1pPr>
              <a:defRPr/>
            </a:lvl1pPr>
          </a:lstStyle>
          <a:p>
            <a:pPr>
              <a:defRPr/>
            </a:pPr>
            <a:endParaRPr lang="de-DE"/>
          </a:p>
        </p:txBody>
      </p:sp>
      <p:sp>
        <p:nvSpPr>
          <p:cNvPr id="6" name="Rectangle 6"/>
          <p:cNvSpPr>
            <a:spLocks noChangeArrowheads="1" noGrp="1"/>
          </p:cNvSpPr>
          <p:nvPr>
            <p:ph type="sldNum" sz="quarter" idx="11"/>
          </p:nvPr>
        </p:nvSpPr>
        <p:spPr bwMode="auto">
          <a:ln/>
        </p:spPr>
        <p:txBody>
          <a:bodyPr/>
          <a:lstStyle>
            <a:lvl1pPr>
              <a:defRPr/>
            </a:lvl1pPr>
          </a:lstStyle>
          <a:p>
            <a:pPr>
              <a:defRPr/>
            </a:pPr>
            <a:fld id="{20E1FE9A-1005-4F92-9183-EAAF35E38DC2}" type="slidenum">
              <a:rPr lang="de-DE"/>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Bild mit Überschrift">
    <p:spTree>
      <p:nvGrpSpPr>
        <p:cNvPr id="1" name=""/>
        <p:cNvGrpSpPr/>
        <p:nvPr/>
      </p:nvGrpSpPr>
      <p:grpSpPr bwMode="auto">
        <a:xfrm>
          <a:off x="0" y="0"/>
          <a:ext cx="0" cy="0"/>
          <a:chOff x="0" y="0"/>
          <a:chExt cx="0" cy="0"/>
        </a:xfrm>
      </p:grpSpPr>
      <p:sp>
        <p:nvSpPr>
          <p:cNvPr id="2" name="Titel 1"/>
          <p:cNvSpPr>
            <a:spLocks noGrp="1"/>
          </p:cNvSpPr>
          <p:nvPr>
            <p:ph type="title"/>
          </p:nvPr>
        </p:nvSpPr>
        <p:spPr bwMode="auto">
          <a:xfrm>
            <a:off x="1792288" y="4800600"/>
            <a:ext cx="5486400" cy="566738"/>
          </a:xfrm>
        </p:spPr>
        <p:txBody>
          <a:bodyPr anchor="b"/>
          <a:lstStyle>
            <a:lvl1pPr algn="l">
              <a:defRPr sz="2000" b="1"/>
            </a:lvl1pPr>
          </a:lstStyle>
          <a:p>
            <a:pPr>
              <a:defRPr/>
            </a:pPr>
            <a:r>
              <a:rPr lang="en-US"/>
              <a:t>Click to edit Master title style</a:t>
            </a:r>
            <a:endParaRPr lang="de-DE"/>
          </a:p>
        </p:txBody>
      </p:sp>
      <p:sp>
        <p:nvSpPr>
          <p:cNvPr id="3" name="Bildplatzhalter 2"/>
          <p:cNvSpPr>
            <a:spLocks noGrp="1"/>
          </p:cNvSpPr>
          <p:nvPr>
            <p:ph type="pic" idx="1"/>
          </p:nvPr>
        </p:nvSpPr>
        <p:spPr bwMode="auto">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defRPr/>
            </a:pPr>
            <a:r>
              <a:rPr lang="en-US"/>
              <a:t>Click icon to add picture</a:t>
            </a:r>
            <a:endParaRPr lang="de-DE"/>
          </a:p>
        </p:txBody>
      </p:sp>
      <p:sp>
        <p:nvSpPr>
          <p:cNvPr id="4" name="Textplatzhalter 3"/>
          <p:cNvSpPr>
            <a:spLocks noGrp="1"/>
          </p:cNvSpPr>
          <p:nvPr>
            <p:ph type="body" sz="half" idx="2"/>
          </p:nvPr>
        </p:nvSpPr>
        <p:spPr bwMode="auto">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Rectangle 5"/>
          <p:cNvSpPr>
            <a:spLocks noChangeArrowheads="1" noGrp="1"/>
          </p:cNvSpPr>
          <p:nvPr>
            <p:ph type="ftr" sz="quarter" idx="10"/>
          </p:nvPr>
        </p:nvSpPr>
        <p:spPr bwMode="auto">
          <a:ln/>
        </p:spPr>
        <p:txBody>
          <a:bodyPr/>
          <a:lstStyle>
            <a:lvl1pPr>
              <a:defRPr/>
            </a:lvl1pPr>
          </a:lstStyle>
          <a:p>
            <a:pPr>
              <a:defRPr/>
            </a:pPr>
            <a:endParaRPr lang="de-DE"/>
          </a:p>
        </p:txBody>
      </p:sp>
      <p:sp>
        <p:nvSpPr>
          <p:cNvPr id="6" name="Rectangle 6"/>
          <p:cNvSpPr>
            <a:spLocks noChangeArrowheads="1" noGrp="1"/>
          </p:cNvSpPr>
          <p:nvPr>
            <p:ph type="sldNum" sz="quarter" idx="11"/>
          </p:nvPr>
        </p:nvSpPr>
        <p:spPr bwMode="auto">
          <a:ln/>
        </p:spPr>
        <p:txBody>
          <a:bodyPr/>
          <a:lstStyle>
            <a:lvl1pPr>
              <a:defRPr/>
            </a:lvl1pPr>
          </a:lstStyle>
          <a:p>
            <a:pPr>
              <a:defRPr/>
            </a:pPr>
            <a:fld id="{8FFF83D7-FEAC-4FCD-AD0F-CAED3A78E40C}" type="slidenum">
              <a:rPr lang="de-DE"/>
              <a:t>‹Nr.›</a:t>
            </a:fld>
            <a:endParaRPr lang="de-DE"/>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chemeClr val="bg1"/>
        </a:solidFill>
      </p:bgPr>
    </p:bg>
    <p:spTree>
      <p:nvGrpSpPr>
        <p:cNvPr id="1" name=""/>
        <p:cNvGrpSpPr/>
        <p:nvPr/>
      </p:nvGrpSpPr>
      <p:grpSpPr bwMode="auto">
        <a:xfrm>
          <a:off x="0" y="0"/>
          <a:ext cx="0" cy="0"/>
          <a:chOff x="0" y="0"/>
          <a:chExt cx="0" cy="0"/>
        </a:xfrm>
      </p:grpSpPr>
      <p:sp>
        <p:nvSpPr>
          <p:cNvPr id="1026" name="Rectangle 3"/>
          <p:cNvSpPr>
            <a:spLocks noChangeArrowheads="1" noGrp="1"/>
          </p:cNvSpPr>
          <p:nvPr>
            <p:ph type="title"/>
          </p:nvPr>
        </p:nvSpPr>
        <p:spPr bwMode="auto">
          <a:xfrm>
            <a:off x="457200" y="274638"/>
            <a:ext cx="8229600" cy="1143000"/>
          </a:xfrm>
          <a:prstGeom prst="rect">
            <a:avLst/>
          </a:prstGeom>
          <a:noFill/>
          <a:ln>
            <a:noFill/>
          </a:ln>
          <a:effectLst/>
        </p:spPr>
        <p:txBody>
          <a:bodyPr vert="horz" wrap="square" lIns="91440" tIns="45720" rIns="91440" bIns="45720" numCol="1" anchor="ctr" anchorCtr="0" compatLnSpc="1">
            <a:prstTxWarp prst="textNoShape"/>
          </a:bodyPr>
          <a:lstStyle/>
          <a:p>
            <a:pPr lvl="0">
              <a:defRPr/>
            </a:pPr>
            <a:r>
              <a:rPr lang="de-DE"/>
              <a:t>Titelmasterformat durch Klicken bearbeiten</a:t>
            </a:r>
            <a:endParaRPr/>
          </a:p>
        </p:txBody>
      </p:sp>
      <p:sp>
        <p:nvSpPr>
          <p:cNvPr id="1027" name="Rectangle 4"/>
          <p:cNvSpPr>
            <a:spLocks noChangeArrowheads="1" noGrp="1"/>
          </p:cNvSpPr>
          <p:nvPr>
            <p:ph type="body" idx="1"/>
          </p:nvPr>
        </p:nvSpPr>
        <p:spPr bwMode="auto">
          <a:xfrm>
            <a:off x="395288" y="1971675"/>
            <a:ext cx="8229600" cy="4049713"/>
          </a:xfrm>
          <a:prstGeom prst="rect">
            <a:avLst/>
          </a:prstGeom>
          <a:noFill/>
          <a:ln>
            <a:noFill/>
          </a:ln>
          <a:effectLst/>
        </p:spPr>
        <p:txBody>
          <a:bodyPr vert="horz" wrap="square" lIns="91440" tIns="45720" rIns="91440" bIns="45720" numCol="1" anchor="t" anchorCtr="0" compatLnSpc="1">
            <a:prstTxWarp prst="textNoShape"/>
          </a:bodyPr>
          <a:lstStyle/>
          <a:p>
            <a:pPr lvl="0">
              <a:defRPr/>
            </a:pPr>
            <a:r>
              <a:rPr lang="de-DE"/>
              <a:t>Textmasterformate durch Klicken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4101" name="Rectangle 5"/>
          <p:cNvSpPr>
            <a:spLocks noChangeArrowheads="1" noGrp="1"/>
          </p:cNvSpPr>
          <p:nvPr>
            <p:ph type="ftr" sz="quarter" idx="3"/>
          </p:nvPr>
        </p:nvSpPr>
        <p:spPr bwMode="auto">
          <a:xfrm>
            <a:off x="5940425" y="6235700"/>
            <a:ext cx="2895600" cy="476250"/>
          </a:xfrm>
          <a:prstGeom prst="rect">
            <a:avLst/>
          </a:prstGeom>
          <a:noFill/>
          <a:ln>
            <a:noFill/>
          </a:ln>
          <a:effectLst/>
        </p:spPr>
        <p:txBody>
          <a:bodyPr vert="horz" wrap="square" lIns="91440" tIns="45720" rIns="91440" bIns="45720" numCol="1" anchor="t" anchorCtr="0" compatLnSpc="1">
            <a:prstTxWarp prst="textNoShape"/>
          </a:bodyPr>
          <a:lstStyle>
            <a:lvl1pPr algn="r">
              <a:defRPr sz="1000">
                <a:solidFill>
                  <a:srgbClr val="003366"/>
                </a:solidFill>
                <a:latin typeface="Arial"/>
              </a:defRPr>
            </a:lvl1pPr>
          </a:lstStyle>
          <a:p>
            <a:pPr>
              <a:defRPr/>
            </a:pPr>
            <a:endParaRPr lang="de-DE"/>
          </a:p>
        </p:txBody>
      </p:sp>
      <p:sp>
        <p:nvSpPr>
          <p:cNvPr id="4102" name="Rectangle 6"/>
          <p:cNvSpPr>
            <a:spLocks noChangeArrowheads="1" noGrp="1"/>
          </p:cNvSpPr>
          <p:nvPr>
            <p:ph type="sldNum" sz="quarter" idx="4"/>
          </p:nvPr>
        </p:nvSpPr>
        <p:spPr bwMode="auto">
          <a:xfrm>
            <a:off x="323850" y="6232525"/>
            <a:ext cx="2133600" cy="476250"/>
          </a:xfrm>
          <a:prstGeom prst="rect">
            <a:avLst/>
          </a:prstGeom>
          <a:noFill/>
          <a:ln>
            <a:noFill/>
          </a:ln>
          <a:effectLst/>
        </p:spPr>
        <p:txBody>
          <a:bodyPr vert="horz" wrap="square" lIns="91440" tIns="45720" rIns="91440" bIns="45720" numCol="1" anchor="t" anchorCtr="0" compatLnSpc="1">
            <a:prstTxWarp prst="textNoShape"/>
          </a:bodyPr>
          <a:lstStyle>
            <a:lvl1pPr>
              <a:defRPr sz="1000">
                <a:solidFill>
                  <a:srgbClr val="003366"/>
                </a:solidFill>
              </a:defRPr>
            </a:lvl1pPr>
          </a:lstStyle>
          <a:p>
            <a:pPr>
              <a:defRPr/>
            </a:pPr>
            <a:fld id="{2D7E6B16-A3C4-4E82-AA98-137ED6ED6963}" type="slidenum">
              <a:rPr lang="de-DE"/>
              <a:t>‹Nr.›</a:t>
            </a:fld>
            <a:endParaRPr lang="de-DE"/>
          </a:p>
        </p:txBody>
      </p:sp>
      <p:grpSp>
        <p:nvGrpSpPr>
          <p:cNvPr id="1030" name="Group 21"/>
          <p:cNvGrpSpPr/>
          <p:nvPr/>
        </p:nvGrpSpPr>
        <p:grpSpPr bwMode="auto">
          <a:xfrm>
            <a:off x="-3175" y="2438400"/>
            <a:ext cx="9144000" cy="4419600"/>
            <a:chOff x="-2" y="1536"/>
            <a:chExt cx="5760" cy="2784"/>
          </a:xfrm>
        </p:grpSpPr>
        <p:sp>
          <p:nvSpPr>
            <p:cNvPr id="1032" name="Rectangle 15"/>
            <p:cNvSpPr>
              <a:spLocks noChangeArrowheads="1"/>
            </p:cNvSpPr>
            <p:nvPr/>
          </p:nvSpPr>
          <p:spPr bwMode="auto">
            <a:xfrm>
              <a:off x="-2" y="1536"/>
              <a:ext cx="156" cy="817"/>
            </a:xfrm>
            <a:prstGeom prst="rect">
              <a:avLst/>
            </a:prstGeom>
            <a:solidFill>
              <a:srgbClr val="3C5EA6"/>
            </a:solidFill>
            <a:ln>
              <a:noFill/>
            </a:ln>
            <a:effectLst/>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a:defRPr/>
              </a:pPr>
              <a:endParaRPr lang="de-DE"/>
            </a:p>
          </p:txBody>
        </p:sp>
        <p:sp>
          <p:nvSpPr>
            <p:cNvPr id="1033" name="Line 13"/>
            <p:cNvSpPr>
              <a:spLocks noChangeShapeType="1"/>
            </p:cNvSpPr>
            <p:nvPr/>
          </p:nvSpPr>
          <p:spPr bwMode="auto">
            <a:xfrm>
              <a:off x="-2" y="3953"/>
              <a:ext cx="5760" cy="0"/>
            </a:xfrm>
            <a:prstGeom prst="line">
              <a:avLst/>
            </a:prstGeom>
            <a:noFill/>
            <a:ln w="6350">
              <a:solidFill>
                <a:srgbClr val="E4E5EA"/>
              </a:solidFill>
              <a:round/>
              <a:headEnd/>
              <a:tailEnd/>
            </a:ln>
            <a:effectLst/>
          </p:spPr>
          <p:txBody>
            <a:bodyPr/>
            <a:lstStyle/>
            <a:p>
              <a:pPr>
                <a:defRPr/>
              </a:pPr>
              <a:endParaRPr lang="de-DE"/>
            </a:p>
          </p:txBody>
        </p:sp>
        <p:sp>
          <p:nvSpPr>
            <p:cNvPr id="1034" name="Rectangle 16"/>
            <p:cNvSpPr>
              <a:spLocks noChangeArrowheads="1"/>
            </p:cNvSpPr>
            <p:nvPr/>
          </p:nvSpPr>
          <p:spPr bwMode="auto">
            <a:xfrm>
              <a:off x="-2" y="3175"/>
              <a:ext cx="156" cy="778"/>
            </a:xfrm>
            <a:prstGeom prst="rect">
              <a:avLst/>
            </a:prstGeom>
            <a:solidFill>
              <a:srgbClr val="3C5EA6"/>
            </a:solidFill>
            <a:ln>
              <a:noFill/>
            </a:ln>
            <a:effectLst/>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a:defRPr/>
              </a:pPr>
              <a:endParaRPr lang="de-DE"/>
            </a:p>
          </p:txBody>
        </p:sp>
        <p:sp>
          <p:nvSpPr>
            <p:cNvPr id="1035" name="Rectangle 17"/>
            <p:cNvSpPr>
              <a:spLocks noChangeArrowheads="1"/>
            </p:cNvSpPr>
            <p:nvPr/>
          </p:nvSpPr>
          <p:spPr bwMode="auto">
            <a:xfrm>
              <a:off x="-2" y="3952"/>
              <a:ext cx="156" cy="368"/>
            </a:xfrm>
            <a:prstGeom prst="rect">
              <a:avLst/>
            </a:prstGeom>
            <a:solidFill>
              <a:srgbClr val="E4E5EA"/>
            </a:solidFill>
            <a:ln>
              <a:noFill/>
            </a:ln>
            <a:effectLst/>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a:defRPr/>
              </a:pPr>
              <a:endParaRPr lang="de-DE"/>
            </a:p>
          </p:txBody>
        </p:sp>
        <p:sp>
          <p:nvSpPr>
            <p:cNvPr id="1036" name="Rectangle 18"/>
            <p:cNvSpPr>
              <a:spLocks noChangeArrowheads="1"/>
            </p:cNvSpPr>
            <p:nvPr/>
          </p:nvSpPr>
          <p:spPr bwMode="auto">
            <a:xfrm>
              <a:off x="-2" y="2354"/>
              <a:ext cx="156" cy="821"/>
            </a:xfrm>
            <a:prstGeom prst="rect">
              <a:avLst/>
            </a:prstGeom>
            <a:solidFill>
              <a:srgbClr val="518FD2"/>
            </a:solidFill>
            <a:ln>
              <a:noFill/>
            </a:ln>
            <a:effectLst/>
          </p:spPr>
          <p:txBody>
            <a:bodyPr wrap="none" anchor="ctr"/>
            <a:lstStyle>
              <a:lvl1pPr>
                <a:defRPr>
                  <a:solidFill>
                    <a:schemeClr val="tx1"/>
                  </a:solidFill>
                  <a:latin typeface="Arial"/>
                </a:defRPr>
              </a:lvl1pPr>
              <a:lvl2pPr marL="742950" indent="-285750">
                <a:defRPr>
                  <a:solidFill>
                    <a:schemeClr val="tx1"/>
                  </a:solidFill>
                  <a:latin typeface="Arial"/>
                </a:defRPr>
              </a:lvl2pPr>
              <a:lvl3pPr marL="1143000" indent="-228600">
                <a:defRPr>
                  <a:solidFill>
                    <a:schemeClr val="tx1"/>
                  </a:solidFill>
                  <a:latin typeface="Arial"/>
                </a:defRPr>
              </a:lvl3pPr>
              <a:lvl4pPr marL="1600200" indent="-228600">
                <a:defRPr>
                  <a:solidFill>
                    <a:schemeClr val="tx1"/>
                  </a:solidFill>
                  <a:latin typeface="Arial"/>
                </a:defRPr>
              </a:lvl4pPr>
              <a:lvl5pPr marL="2057400" indent="-228600">
                <a:defRPr>
                  <a:solidFill>
                    <a:schemeClr val="tx1"/>
                  </a:solidFill>
                  <a:latin typeface="Arial"/>
                </a:defRPr>
              </a:lvl5pPr>
              <a:lvl6pPr marL="2514600" indent="-228600">
                <a:spcBef>
                  <a:spcPts val="0"/>
                </a:spcBef>
                <a:spcAft>
                  <a:spcPts val="0"/>
                </a:spcAft>
                <a:defRPr>
                  <a:solidFill>
                    <a:schemeClr val="tx1"/>
                  </a:solidFill>
                  <a:latin typeface="Arial"/>
                </a:defRPr>
              </a:lvl6pPr>
              <a:lvl7pPr marL="2971800" indent="-228600">
                <a:spcBef>
                  <a:spcPts val="0"/>
                </a:spcBef>
                <a:spcAft>
                  <a:spcPts val="0"/>
                </a:spcAft>
                <a:defRPr>
                  <a:solidFill>
                    <a:schemeClr val="tx1"/>
                  </a:solidFill>
                  <a:latin typeface="Arial"/>
                </a:defRPr>
              </a:lvl7pPr>
              <a:lvl8pPr marL="3429000" indent="-228600">
                <a:spcBef>
                  <a:spcPts val="0"/>
                </a:spcBef>
                <a:spcAft>
                  <a:spcPts val="0"/>
                </a:spcAft>
                <a:defRPr>
                  <a:solidFill>
                    <a:schemeClr val="tx1"/>
                  </a:solidFill>
                  <a:latin typeface="Arial"/>
                </a:defRPr>
              </a:lvl8pPr>
              <a:lvl9pPr marL="3886200" indent="-228600">
                <a:spcBef>
                  <a:spcPts val="0"/>
                </a:spcBef>
                <a:spcAft>
                  <a:spcPts val="0"/>
                </a:spcAft>
                <a:defRPr>
                  <a:solidFill>
                    <a:schemeClr val="tx1"/>
                  </a:solidFill>
                  <a:latin typeface="Arial"/>
                </a:defRPr>
              </a:lvl9pPr>
            </a:lstStyle>
            <a:p>
              <a:pPr>
                <a:defRPr/>
              </a:pPr>
              <a:endParaRPr lang="de-DE"/>
            </a:p>
          </p:txBody>
        </p:sp>
      </p:grpSp>
      <p:pic>
        <p:nvPicPr>
          <p:cNvPr id="1031" name="Grafik 12"/>
          <p:cNvPicPr>
            <a:picLocks noChangeAspect="1"/>
          </p:cNvPicPr>
          <p:nvPr/>
        </p:nvPicPr>
        <p:blipFill>
          <a:blip r:embed="rId13"/>
          <a:stretch/>
        </p:blipFill>
        <p:spPr bwMode="auto">
          <a:xfrm>
            <a:off x="3940175" y="6346825"/>
            <a:ext cx="1257300" cy="438149"/>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1"/>
  <p:txStyles>
    <p:titleStyle>
      <a:lvl1pPr algn="l">
        <a:spcBef>
          <a:spcPts val="0"/>
        </a:spcBef>
        <a:spcAft>
          <a:spcPts val="0"/>
        </a:spcAft>
        <a:defRPr sz="2800">
          <a:solidFill>
            <a:srgbClr val="003366"/>
          </a:solidFill>
          <a:latin typeface="+mj-lt"/>
          <a:ea typeface="+mj-ea"/>
          <a:cs typeface="+mj-cs"/>
        </a:defRPr>
      </a:lvl1pPr>
      <a:lvl2pPr algn="l">
        <a:spcBef>
          <a:spcPts val="0"/>
        </a:spcBef>
        <a:spcAft>
          <a:spcPts val="0"/>
        </a:spcAft>
        <a:defRPr sz="2800">
          <a:solidFill>
            <a:srgbClr val="003366"/>
          </a:solidFill>
          <a:latin typeface="Arial"/>
        </a:defRPr>
      </a:lvl2pPr>
      <a:lvl3pPr algn="l">
        <a:spcBef>
          <a:spcPts val="0"/>
        </a:spcBef>
        <a:spcAft>
          <a:spcPts val="0"/>
        </a:spcAft>
        <a:defRPr sz="2800">
          <a:solidFill>
            <a:srgbClr val="003366"/>
          </a:solidFill>
          <a:latin typeface="Arial"/>
        </a:defRPr>
      </a:lvl3pPr>
      <a:lvl4pPr algn="l">
        <a:spcBef>
          <a:spcPts val="0"/>
        </a:spcBef>
        <a:spcAft>
          <a:spcPts val="0"/>
        </a:spcAft>
        <a:defRPr sz="2800">
          <a:solidFill>
            <a:srgbClr val="003366"/>
          </a:solidFill>
          <a:latin typeface="Arial"/>
        </a:defRPr>
      </a:lvl4pPr>
      <a:lvl5pPr algn="l">
        <a:spcBef>
          <a:spcPts val="0"/>
        </a:spcBef>
        <a:spcAft>
          <a:spcPts val="0"/>
        </a:spcAft>
        <a:defRPr sz="2800">
          <a:solidFill>
            <a:srgbClr val="003366"/>
          </a:solidFill>
          <a:latin typeface="Arial"/>
        </a:defRPr>
      </a:lvl5pPr>
      <a:lvl6pPr marL="457200" algn="l">
        <a:spcBef>
          <a:spcPts val="0"/>
        </a:spcBef>
        <a:spcAft>
          <a:spcPts val="0"/>
        </a:spcAft>
        <a:defRPr sz="2800">
          <a:solidFill>
            <a:srgbClr val="003366"/>
          </a:solidFill>
          <a:latin typeface="Arial"/>
        </a:defRPr>
      </a:lvl6pPr>
      <a:lvl7pPr marL="914400" algn="l">
        <a:spcBef>
          <a:spcPts val="0"/>
        </a:spcBef>
        <a:spcAft>
          <a:spcPts val="0"/>
        </a:spcAft>
        <a:defRPr sz="2800">
          <a:solidFill>
            <a:srgbClr val="003366"/>
          </a:solidFill>
          <a:latin typeface="Arial"/>
        </a:defRPr>
      </a:lvl7pPr>
      <a:lvl8pPr marL="1371600" algn="l">
        <a:spcBef>
          <a:spcPts val="0"/>
        </a:spcBef>
        <a:spcAft>
          <a:spcPts val="0"/>
        </a:spcAft>
        <a:defRPr sz="2800">
          <a:solidFill>
            <a:srgbClr val="003366"/>
          </a:solidFill>
          <a:latin typeface="Arial"/>
        </a:defRPr>
      </a:lvl8pPr>
      <a:lvl9pPr marL="1828800" algn="l">
        <a:spcBef>
          <a:spcPts val="0"/>
        </a:spcBef>
        <a:spcAft>
          <a:spcPts val="0"/>
        </a:spcAft>
        <a:defRPr sz="2800">
          <a:solidFill>
            <a:srgbClr val="003366"/>
          </a:solidFill>
          <a:latin typeface="Arial"/>
        </a:defRPr>
      </a:lvl9pPr>
    </p:titleStyle>
    <p:bodyStyle>
      <a:lvl1pPr marL="342900" indent="-160338" algn="l">
        <a:spcBef>
          <a:spcPts val="0"/>
        </a:spcBef>
        <a:spcAft>
          <a:spcPts val="0"/>
        </a:spcAft>
        <a:buChar char="•"/>
        <a:defRPr sz="2000">
          <a:solidFill>
            <a:srgbClr val="003366"/>
          </a:solidFill>
          <a:latin typeface="+mn-lt"/>
          <a:ea typeface="+mn-ea"/>
          <a:cs typeface="+mn-cs"/>
        </a:defRPr>
      </a:lvl1pPr>
      <a:lvl2pPr marL="808038" indent="-285750" algn="l">
        <a:spcBef>
          <a:spcPts val="0"/>
        </a:spcBef>
        <a:spcAft>
          <a:spcPts val="0"/>
        </a:spcAft>
        <a:buChar char="–"/>
        <a:defRPr sz="2000">
          <a:solidFill>
            <a:srgbClr val="003366"/>
          </a:solidFill>
          <a:latin typeface="+mn-lt"/>
        </a:defRPr>
      </a:lvl2pPr>
      <a:lvl3pPr marL="1216025" indent="-228600" algn="l">
        <a:spcBef>
          <a:spcPts val="0"/>
        </a:spcBef>
        <a:spcAft>
          <a:spcPts val="0"/>
        </a:spcAft>
        <a:buChar char="•"/>
        <a:defRPr>
          <a:solidFill>
            <a:srgbClr val="003366"/>
          </a:solidFill>
          <a:latin typeface="+mn-lt"/>
        </a:defRPr>
      </a:lvl3pPr>
      <a:lvl4pPr marL="1624013" indent="-228600" algn="l">
        <a:spcBef>
          <a:spcPts val="0"/>
        </a:spcBef>
        <a:spcAft>
          <a:spcPts val="0"/>
        </a:spcAft>
        <a:buChar char="–"/>
        <a:defRPr>
          <a:solidFill>
            <a:srgbClr val="003366"/>
          </a:solidFill>
          <a:latin typeface="+mn-lt"/>
        </a:defRPr>
      </a:lvl4pPr>
      <a:lvl5pPr marL="2057400" indent="-228600" algn="l">
        <a:spcBef>
          <a:spcPts val="0"/>
        </a:spcBef>
        <a:spcAft>
          <a:spcPts val="0"/>
        </a:spcAft>
        <a:buChar char="»"/>
        <a:defRPr>
          <a:solidFill>
            <a:srgbClr val="003366"/>
          </a:solidFill>
          <a:latin typeface="+mn-lt"/>
        </a:defRPr>
      </a:lvl5pPr>
      <a:lvl6pPr marL="2514600" indent="-228600" algn="l">
        <a:spcBef>
          <a:spcPts val="0"/>
        </a:spcBef>
        <a:spcAft>
          <a:spcPts val="0"/>
        </a:spcAft>
        <a:buChar char="»"/>
        <a:defRPr>
          <a:solidFill>
            <a:srgbClr val="003366"/>
          </a:solidFill>
          <a:latin typeface="+mn-lt"/>
        </a:defRPr>
      </a:lvl6pPr>
      <a:lvl7pPr marL="2971800" indent="-228600" algn="l">
        <a:spcBef>
          <a:spcPts val="0"/>
        </a:spcBef>
        <a:spcAft>
          <a:spcPts val="0"/>
        </a:spcAft>
        <a:buChar char="»"/>
        <a:defRPr>
          <a:solidFill>
            <a:srgbClr val="003366"/>
          </a:solidFill>
          <a:latin typeface="+mn-lt"/>
        </a:defRPr>
      </a:lvl7pPr>
      <a:lvl8pPr marL="3429000" indent="-228600" algn="l">
        <a:spcBef>
          <a:spcPts val="0"/>
        </a:spcBef>
        <a:spcAft>
          <a:spcPts val="0"/>
        </a:spcAft>
        <a:buChar char="»"/>
        <a:defRPr>
          <a:solidFill>
            <a:srgbClr val="003366"/>
          </a:solidFill>
          <a:latin typeface="+mn-lt"/>
        </a:defRPr>
      </a:lvl8pPr>
      <a:lvl9pPr marL="3886200" indent="-228600" algn="l">
        <a:spcBef>
          <a:spcPts val="0"/>
        </a:spcBef>
        <a:spcAft>
          <a:spcPts val="0"/>
        </a:spcAft>
        <a:buChar char="»"/>
        <a:defRPr>
          <a:solidFill>
            <a:srgbClr val="003366"/>
          </a:solidFill>
          <a:latin typeface="+mn-lt"/>
        </a:defRPr>
      </a:lvl9pPr>
    </p:bodyStyle>
    <p:otherStyle>
      <a:defPPr>
        <a:defRPr lang="de-DE"/>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ipcc.ch/report/ar6/syr/figures/csb-2-figure-1" TargetMode="Externa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ipcc.ch/report/ar6/syr/figures/figure-spm-5" TargetMode="Externa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ipcc.ch/report/ar6/syr/figures/figure-spm-1" TargetMode="External"/><Relationship Id="rId4" Type="http://schemas.openxmlformats.org/officeDocument/2006/relationships/hyperlink" Target="https://www.ipcc.ch/report/ar6/syr/figures/csb-2-figure-1" TargetMode="External"/><Relationship Id="rId5" Type="http://schemas.openxmlformats.org/officeDocument/2006/relationships/hyperlink" Target="https://www.ipcc.ch/report/ar6/syr/figures/figure-spm-5" TargetMode="Externa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ipcc.ch/report/ar6/syr/figures/figure-spm-1" TargetMode="Externa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www.ipcc.ch/report/ar6/syr/figures/figure-3-3" TargetMode="Externa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9.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0.jpg"/><Relationship Id="rId4" Type="http://schemas.openxmlformats.org/officeDocument/2006/relationships/hyperlink" Target="https://en.wikipedia.org/wiki/en:Creative_Commons" TargetMode="External"/><Relationship Id="rId5" Type="http://schemas.openxmlformats.org/officeDocument/2006/relationships/hyperlink" Target="https://creativecommons.org/publicdomain/zero/1.0/deed.en"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1.jpg"/><Relationship Id="rId4" Type="http://schemas.openxmlformats.org/officeDocument/2006/relationships/hyperlink" Target="https://en.wikipedia.org/wiki/en:Creative_Commons" TargetMode="External"/><Relationship Id="rId5" Type="http://schemas.openxmlformats.org/officeDocument/2006/relationships/hyperlink" Target="https://creativecommons.org/licenses/by/2.0/deed.en" TargetMode="Externa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2.jpg"/><Relationship Id="rId4" Type="http://schemas.openxmlformats.org/officeDocument/2006/relationships/hyperlink" Target="https://en.wikipedia.org/wiki/en:Creative_Commons" TargetMode="External"/><Relationship Id="rId5" Type="http://schemas.openxmlformats.org/officeDocument/2006/relationships/hyperlink" Target="https://creativecommons.org/licenses/by-sa/4.0/deed.en" TargetMode="Externa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3.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4.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74" name="Rectangle 2"/>
          <p:cNvSpPr>
            <a:spLocks noChangeArrowheads="1" noGrp="1"/>
          </p:cNvSpPr>
          <p:nvPr>
            <p:ph type="ctrTitle"/>
          </p:nvPr>
        </p:nvSpPr>
        <p:spPr bwMode="auto"/>
        <p:txBody>
          <a:bodyPr/>
          <a:lstStyle/>
          <a:p>
            <a:pPr>
              <a:defRPr/>
            </a:pPr>
            <a:r>
              <a:rPr lang="de-DE"/>
              <a:t>Außerschulische Lernorte</a:t>
            </a:r>
            <a:endParaRPr/>
          </a:p>
        </p:txBody>
      </p:sp>
      <p:sp>
        <p:nvSpPr>
          <p:cNvPr id="3075" name="Rectangle 3"/>
          <p:cNvSpPr>
            <a:spLocks noChangeArrowheads="1" noGrp="1"/>
          </p:cNvSpPr>
          <p:nvPr>
            <p:ph type="subTitle" idx="1"/>
          </p:nvPr>
        </p:nvSpPr>
        <p:spPr bwMode="auto"/>
        <p:txBody>
          <a:bodyPr/>
          <a:lstStyle/>
          <a:p>
            <a:pPr>
              <a:defRPr/>
            </a:pPr>
            <a:r>
              <a:rPr lang="de-DE"/>
              <a:t>Rieke Ammoneit, Leoni Dörfel, Jonas Obert, Chris Reudenbach</a:t>
            </a:r>
            <a:endParaRPr/>
          </a:p>
          <a:p>
            <a:pPr>
              <a:defRPr/>
            </a:pPr>
            <a:r>
              <a:rPr lang="de-DE"/>
              <a:t>Sommersemester 2024</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t>Der Klimawandel – Einstellungen und Perspektiven</a:t>
            </a:r>
            <a:endParaRPr/>
          </a:p>
        </p:txBody>
      </p:sp>
      <p:sp>
        <p:nvSpPr>
          <p:cNvPr id="3" name="Inhaltsplatzhalter 2"/>
          <p:cNvSpPr>
            <a:spLocks noGrp="1"/>
          </p:cNvSpPr>
          <p:nvPr>
            <p:ph idx="1"/>
          </p:nvPr>
        </p:nvSpPr>
        <p:spPr bwMode="auto"/>
        <p:txBody>
          <a:bodyPr/>
          <a:lstStyle/>
          <a:p>
            <a:pPr>
              <a:defRPr/>
            </a:pPr>
            <a:r>
              <a:rPr lang="de-DE"/>
              <a:t>Für die nächste Übung gehen Sie bitte raus. Wir treffen uns in 5 Minuten vor den Tugenden</a:t>
            </a:r>
            <a:endParaRPr/>
          </a:p>
        </p:txBody>
      </p:sp>
      <p:sp>
        <p:nvSpPr>
          <p:cNvPr id="4" name="Foliennummernplatzhalter 3"/>
          <p:cNvSpPr>
            <a:spLocks noGrp="1"/>
          </p:cNvSpPr>
          <p:nvPr>
            <p:ph type="sldNum" sz="quarter" idx="11"/>
          </p:nvPr>
        </p:nvSpPr>
        <p:spPr bwMode="auto"/>
        <p:txBody>
          <a:bodyPr/>
          <a:lstStyle/>
          <a:p>
            <a:pPr>
              <a:defRPr/>
            </a:pPr>
            <a:fld id="{BBF1D1B4-E841-4758-A151-E986DE5B1775}" type="slidenum">
              <a:rPr lang="de-DE"/>
              <a:t>10</a:t>
            </a:fld>
            <a:endParaRPr lang="de-D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t>Wissenschaftliche Erkenntnisse</a:t>
            </a:r>
            <a:endParaRPr/>
          </a:p>
        </p:txBody>
      </p:sp>
      <p:sp>
        <p:nvSpPr>
          <p:cNvPr id="3" name="Inhaltsplatzhalter 2"/>
          <p:cNvSpPr>
            <a:spLocks noGrp="1"/>
          </p:cNvSpPr>
          <p:nvPr>
            <p:ph idx="1"/>
          </p:nvPr>
        </p:nvSpPr>
        <p:spPr bwMode="auto"/>
        <p:txBody>
          <a:bodyPr/>
          <a:lstStyle/>
          <a:p>
            <a:pPr marL="182562" indent="0">
              <a:buNone/>
              <a:defRPr/>
            </a:pPr>
            <a:r>
              <a:rPr lang="de-DE"/>
              <a:t>Diskutieren Sie nun die Zukunftsprognosen aus wissenschaftlicher Sicht in Zweierteams. </a:t>
            </a:r>
            <a:endParaRPr/>
          </a:p>
          <a:p>
            <a:pPr>
              <a:defRPr/>
            </a:pPr>
            <a:endParaRPr lang="de-DE"/>
          </a:p>
          <a:p>
            <a:pPr>
              <a:defRPr/>
            </a:pPr>
            <a:r>
              <a:rPr lang="de-DE" u="sng">
                <a:hlinkClick r:id="rId3" tooltip="https://www.ipcc.ch/report/ar6/syr/figures/csb-2-figure-1"/>
              </a:rPr>
              <a:t>https://www.ipcc.ch/report/ar6/syr/figures/csb-2-figure-1</a:t>
            </a:r>
            <a:endParaRPr lang="de-DE"/>
          </a:p>
          <a:p>
            <a:pPr>
              <a:defRPr/>
            </a:pPr>
            <a:r>
              <a:rPr lang="de-DE"/>
              <a:t>Was bedeuten die 5 Szenarien? Wovon hängen Sie ab?</a:t>
            </a:r>
            <a:endParaRPr/>
          </a:p>
          <a:p>
            <a:pPr>
              <a:defRPr/>
            </a:pPr>
            <a:r>
              <a:rPr lang="de-DE"/>
              <a:t>Was können Gründe dafür sein, dass sich die Erde in den oberen drei Szenarien nach 2100 weiter erwärmt?</a:t>
            </a:r>
            <a:endParaRPr/>
          </a:p>
          <a:p>
            <a:pPr>
              <a:defRPr/>
            </a:pPr>
            <a:r>
              <a:rPr lang="de-DE"/>
              <a:t>Was bedeutet die Prozentzahl in Klammern in Sektion b)?</a:t>
            </a:r>
            <a:endParaRPr/>
          </a:p>
          <a:p>
            <a:pPr>
              <a:defRPr/>
            </a:pPr>
            <a:r>
              <a:rPr lang="de-DE"/>
              <a:t>Was bedeuten die flächigen Einfärbungen in den Graphen?</a:t>
            </a:r>
            <a:endParaRPr/>
          </a:p>
        </p:txBody>
      </p:sp>
      <p:sp>
        <p:nvSpPr>
          <p:cNvPr id="4" name="Foliennummernplatzhalter 3"/>
          <p:cNvSpPr>
            <a:spLocks noGrp="1"/>
          </p:cNvSpPr>
          <p:nvPr>
            <p:ph type="sldNum" sz="quarter" idx="11"/>
          </p:nvPr>
        </p:nvSpPr>
        <p:spPr bwMode="auto"/>
        <p:txBody>
          <a:bodyPr/>
          <a:lstStyle/>
          <a:p>
            <a:pPr>
              <a:defRPr/>
            </a:pPr>
            <a:fld id="{BBF1D1B4-E841-4758-A151-E986DE5B1775}" type="slidenum">
              <a:rPr lang="de-DE"/>
              <a:t>11</a:t>
            </a:fld>
            <a:endParaRPr lang="de-D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t>Wissenschaftliche Erkenntnisse</a:t>
            </a:r>
            <a:endParaRPr/>
          </a:p>
        </p:txBody>
      </p:sp>
      <p:sp>
        <p:nvSpPr>
          <p:cNvPr id="3" name="Inhaltsplatzhalter 2"/>
          <p:cNvSpPr>
            <a:spLocks noGrp="1"/>
          </p:cNvSpPr>
          <p:nvPr>
            <p:ph idx="1"/>
          </p:nvPr>
        </p:nvSpPr>
        <p:spPr bwMode="auto"/>
        <p:txBody>
          <a:bodyPr/>
          <a:lstStyle/>
          <a:p>
            <a:pPr marL="182562" indent="0">
              <a:buNone/>
              <a:defRPr/>
            </a:pPr>
            <a:r>
              <a:rPr lang="de-DE"/>
              <a:t>Diskutieren Sie nun die Zukunftsprognosen aus wissenschaftlicher Sicht in Zweierteams. </a:t>
            </a:r>
            <a:endParaRPr/>
          </a:p>
          <a:p>
            <a:pPr>
              <a:defRPr/>
            </a:pPr>
            <a:endParaRPr lang="de-DE"/>
          </a:p>
          <a:p>
            <a:pPr>
              <a:defRPr/>
            </a:pPr>
            <a:r>
              <a:rPr lang="de-DE" u="sng">
                <a:hlinkClick r:id="rId3" tooltip="https://www.ipcc.ch/report/ar6/syr/figures/figure-spm-5"/>
              </a:rPr>
              <a:t>https://www.ipcc.ch/report/ar6/syr/figures/figure-spm-5</a:t>
            </a:r>
            <a:r>
              <a:rPr lang="de-DE"/>
              <a:t> </a:t>
            </a:r>
            <a:endParaRPr/>
          </a:p>
          <a:p>
            <a:pPr>
              <a:defRPr/>
            </a:pPr>
            <a:r>
              <a:rPr lang="de-DE"/>
              <a:t>Welche Szenarien finden Sie in der Abbildung wieder?</a:t>
            </a:r>
            <a:endParaRPr/>
          </a:p>
          <a:p>
            <a:pPr>
              <a:defRPr/>
            </a:pPr>
            <a:r>
              <a:rPr lang="de-DE"/>
              <a:t>Was bedeuten die flächigen Einfärbungen in den Graphen?</a:t>
            </a:r>
            <a:endParaRPr/>
          </a:p>
          <a:p>
            <a:pPr>
              <a:defRPr/>
            </a:pPr>
            <a:r>
              <a:rPr lang="de-DE"/>
              <a:t>Haben die implementierten politischen Vorgaben in der jüngeren Vergangenheit die modellierte Wirkung erzielt?</a:t>
            </a:r>
            <a:endParaRPr/>
          </a:p>
          <a:p>
            <a:pPr>
              <a:defRPr/>
            </a:pPr>
            <a:r>
              <a:rPr lang="de-DE"/>
              <a:t>Was bedeutet der Blick in die jüngere Vergangenheit für unsere Modellannahmen in der Zukunft? </a:t>
            </a:r>
            <a:endParaRPr/>
          </a:p>
        </p:txBody>
      </p:sp>
      <p:sp>
        <p:nvSpPr>
          <p:cNvPr id="4" name="Foliennummernplatzhalter 3"/>
          <p:cNvSpPr>
            <a:spLocks noGrp="1"/>
          </p:cNvSpPr>
          <p:nvPr>
            <p:ph type="sldNum" sz="quarter" idx="11"/>
          </p:nvPr>
        </p:nvSpPr>
        <p:spPr bwMode="auto"/>
        <p:txBody>
          <a:bodyPr/>
          <a:lstStyle/>
          <a:p>
            <a:pPr>
              <a:defRPr/>
            </a:pPr>
            <a:fld id="{BBF1D1B4-E841-4758-A151-E986DE5B1775}" type="slidenum">
              <a:rPr lang="de-DE"/>
              <a:t>12</a:t>
            </a:fld>
            <a:endParaRPr lang="de-D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t>Wissenschaftliche Erkenntnisse</a:t>
            </a:r>
            <a:endParaRPr/>
          </a:p>
        </p:txBody>
      </p:sp>
      <p:sp>
        <p:nvSpPr>
          <p:cNvPr id="3" name="Inhaltsplatzhalter 2"/>
          <p:cNvSpPr>
            <a:spLocks noGrp="1"/>
          </p:cNvSpPr>
          <p:nvPr>
            <p:ph idx="1"/>
          </p:nvPr>
        </p:nvSpPr>
        <p:spPr bwMode="auto"/>
        <p:txBody>
          <a:bodyPr/>
          <a:lstStyle/>
          <a:p>
            <a:pPr marL="182562" indent="0">
              <a:buNone/>
              <a:defRPr/>
            </a:pPr>
            <a:r>
              <a:rPr lang="de-DE"/>
              <a:t>Diskutieren Sie nun die Zukunftsprognosen aus wissenschaftlicher Sicht in Zweierteams. </a:t>
            </a:r>
            <a:endParaRPr/>
          </a:p>
          <a:p>
            <a:pPr>
              <a:defRPr/>
            </a:pPr>
            <a:endParaRPr lang="de-DE"/>
          </a:p>
          <a:p>
            <a:pPr>
              <a:defRPr/>
            </a:pPr>
            <a:r>
              <a:rPr lang="de-DE" u="sng">
                <a:hlinkClick r:id="rId3" tooltip="https://www.ipcc.ch/report/ar6/syr/figures/figure-spm-1"/>
              </a:rPr>
              <a:t>https://www.ipcc.ch/report/ar6/syr/figures/figure-spm-1</a:t>
            </a:r>
            <a:endParaRPr lang="de-DE"/>
          </a:p>
          <a:p>
            <a:pPr>
              <a:defRPr/>
            </a:pPr>
            <a:r>
              <a:rPr lang="de-DE" u="sng">
                <a:hlinkClick r:id="rId4" tooltip="https://www.ipcc.ch/report/ar6/syr/figures/csb-2-figure-1"/>
              </a:rPr>
              <a:t>https://www.ipcc.ch/report/ar6/syr/figures/csb-2-figure-1</a:t>
            </a:r>
            <a:endParaRPr lang="de-DE"/>
          </a:p>
          <a:p>
            <a:pPr>
              <a:defRPr/>
            </a:pPr>
            <a:r>
              <a:rPr lang="de-DE" u="sng">
                <a:hlinkClick r:id="rId5" tooltip="https://www.ipcc.ch/report/ar6/syr/figures/figure-spm-5"/>
              </a:rPr>
              <a:t>https://www.ipcc.ch/report/ar6/syr/figures/figure-spm-5</a:t>
            </a:r>
            <a:r>
              <a:rPr lang="de-DE"/>
              <a:t> </a:t>
            </a:r>
            <a:endParaRPr/>
          </a:p>
          <a:p>
            <a:pPr>
              <a:defRPr/>
            </a:pPr>
            <a:r>
              <a:rPr lang="de-DE"/>
              <a:t>Wenn Sie die Informationen aus den drei Abbildungen kombinieren welche Prognose treffen Sie für die Temperatur, wenn Sie 50 Jahre alt sind?</a:t>
            </a:r>
            <a:endParaRPr/>
          </a:p>
        </p:txBody>
      </p:sp>
      <p:sp>
        <p:nvSpPr>
          <p:cNvPr id="4" name="Foliennummernplatzhalter 3"/>
          <p:cNvSpPr>
            <a:spLocks noGrp="1"/>
          </p:cNvSpPr>
          <p:nvPr>
            <p:ph type="sldNum" sz="quarter" idx="11"/>
          </p:nvPr>
        </p:nvSpPr>
        <p:spPr bwMode="auto"/>
        <p:txBody>
          <a:bodyPr/>
          <a:lstStyle/>
          <a:p>
            <a:pPr>
              <a:defRPr/>
            </a:pPr>
            <a:fld id="{BBF1D1B4-E841-4758-A151-E986DE5B1775}" type="slidenum">
              <a:rPr lang="de-DE"/>
              <a:t>13</a:t>
            </a:fld>
            <a:endParaRPr lang="de-D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t>Wissenschaftliche Erkenntnisse</a:t>
            </a:r>
            <a:endParaRPr/>
          </a:p>
        </p:txBody>
      </p:sp>
      <p:sp>
        <p:nvSpPr>
          <p:cNvPr id="3" name="Inhaltsplatzhalter 2"/>
          <p:cNvSpPr>
            <a:spLocks noGrp="1"/>
          </p:cNvSpPr>
          <p:nvPr>
            <p:ph idx="1"/>
          </p:nvPr>
        </p:nvSpPr>
        <p:spPr bwMode="auto"/>
        <p:txBody>
          <a:bodyPr/>
          <a:lstStyle/>
          <a:p>
            <a:pPr marL="182562" indent="0">
              <a:buNone/>
              <a:defRPr/>
            </a:pPr>
            <a:r>
              <a:rPr lang="de-DE"/>
              <a:t>Diskutieren Sie nun die Zukunftsprognosen aus wissenschaftlicher Sicht in Zweierteams. </a:t>
            </a:r>
            <a:endParaRPr/>
          </a:p>
          <a:p>
            <a:pPr>
              <a:defRPr/>
            </a:pPr>
            <a:endParaRPr lang="de-DE"/>
          </a:p>
          <a:p>
            <a:pPr>
              <a:defRPr/>
            </a:pPr>
            <a:r>
              <a:rPr lang="de-DE" u="sng">
                <a:hlinkClick r:id="rId3" tooltip="https://www.ipcc.ch/report/ar6/syr/figures/figure-spm-1"/>
              </a:rPr>
              <a:t>https://www.ipcc.ch/report/ar6/syr/figures/figure-spm-1</a:t>
            </a:r>
            <a:endParaRPr lang="de-DE"/>
          </a:p>
          <a:p>
            <a:pPr>
              <a:defRPr/>
            </a:pPr>
            <a:r>
              <a:rPr lang="de-DE"/>
              <a:t>Was bedeuten die 5 Szenarien? Wovon hängen Sie ab?</a:t>
            </a:r>
            <a:endParaRPr/>
          </a:p>
          <a:p>
            <a:pPr>
              <a:defRPr/>
            </a:pPr>
            <a:r>
              <a:rPr lang="de-DE"/>
              <a:t>Wie warm wird es auf der Erde sein, wenn Sie 50 sind?</a:t>
            </a:r>
            <a:endParaRPr/>
          </a:p>
          <a:p>
            <a:pPr>
              <a:defRPr/>
            </a:pPr>
            <a:r>
              <a:rPr lang="de-DE"/>
              <a:t>Was können Gründe dafür sein, dass sich die Erde in den oberen drei Szenarien nach 2100 weiter erwärmt?</a:t>
            </a:r>
            <a:endParaRPr/>
          </a:p>
        </p:txBody>
      </p:sp>
      <p:sp>
        <p:nvSpPr>
          <p:cNvPr id="4" name="Foliennummernplatzhalter 3"/>
          <p:cNvSpPr>
            <a:spLocks noGrp="1"/>
          </p:cNvSpPr>
          <p:nvPr>
            <p:ph type="sldNum" sz="quarter" idx="11"/>
          </p:nvPr>
        </p:nvSpPr>
        <p:spPr bwMode="auto"/>
        <p:txBody>
          <a:bodyPr/>
          <a:lstStyle/>
          <a:p>
            <a:pPr>
              <a:defRPr/>
            </a:pPr>
            <a:fld id="{BBF1D1B4-E841-4758-A151-E986DE5B1775}" type="slidenum">
              <a:rPr lang="de-DE"/>
              <a:t>14</a:t>
            </a:fld>
            <a:endParaRPr lang="de-D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a:xfrm>
            <a:off x="395288" y="908720"/>
            <a:ext cx="2461846" cy="1143000"/>
          </a:xfrm>
        </p:spPr>
        <p:txBody>
          <a:bodyPr/>
          <a:lstStyle/>
          <a:p>
            <a:pPr>
              <a:defRPr/>
            </a:pPr>
            <a:r>
              <a:rPr lang="de-DE" b="1"/>
              <a:t>Cross-</a:t>
            </a:r>
            <a:r>
              <a:rPr lang="de-DE" b="1"/>
              <a:t>Section</a:t>
            </a:r>
            <a:r>
              <a:rPr lang="de-DE" b="1"/>
              <a:t> Box.2, Figure 1</a:t>
            </a:r>
            <a:br>
              <a:rPr lang="de-DE" b="1"/>
            </a:br>
            <a:endParaRPr lang="de-DE"/>
          </a:p>
        </p:txBody>
      </p:sp>
      <p:sp>
        <p:nvSpPr>
          <p:cNvPr id="3" name="Inhaltsplatzhalter 2"/>
          <p:cNvSpPr>
            <a:spLocks noGrp="1"/>
          </p:cNvSpPr>
          <p:nvPr>
            <p:ph idx="1"/>
          </p:nvPr>
        </p:nvSpPr>
        <p:spPr bwMode="auto"/>
        <p:txBody>
          <a:bodyPr/>
          <a:lstStyle/>
          <a:p>
            <a:pPr>
              <a:defRPr/>
            </a:pPr>
            <a:endParaRPr lang="de-DE"/>
          </a:p>
        </p:txBody>
      </p:sp>
      <p:sp>
        <p:nvSpPr>
          <p:cNvPr id="4" name="Foliennummernplatzhalter 3"/>
          <p:cNvSpPr>
            <a:spLocks noGrp="1"/>
          </p:cNvSpPr>
          <p:nvPr>
            <p:ph type="sldNum" sz="quarter" idx="11"/>
          </p:nvPr>
        </p:nvSpPr>
        <p:spPr bwMode="auto"/>
        <p:txBody>
          <a:bodyPr/>
          <a:lstStyle/>
          <a:p>
            <a:pPr>
              <a:defRPr/>
            </a:pPr>
            <a:fld id="{BBF1D1B4-E841-4758-A151-E986DE5B1775}" type="slidenum">
              <a:rPr lang="de-DE"/>
              <a:t>15</a:t>
            </a:fld>
            <a:endParaRPr lang="de-DE"/>
          </a:p>
        </p:txBody>
      </p:sp>
      <p:pic>
        <p:nvPicPr>
          <p:cNvPr id="6" name="Grafik 5"/>
          <p:cNvPicPr>
            <a:picLocks noChangeAspect="1"/>
          </p:cNvPicPr>
          <p:nvPr/>
        </p:nvPicPr>
        <p:blipFill>
          <a:blip r:embed="rId3"/>
          <a:stretch/>
        </p:blipFill>
        <p:spPr bwMode="auto">
          <a:xfrm>
            <a:off x="2919046" y="44624"/>
            <a:ext cx="6224954" cy="685800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b="1"/>
              <a:t>Figure SPM.5</a:t>
            </a:r>
            <a:br>
              <a:rPr lang="de-DE" b="1"/>
            </a:br>
            <a:endParaRPr lang="de-DE"/>
          </a:p>
        </p:txBody>
      </p:sp>
      <p:sp>
        <p:nvSpPr>
          <p:cNvPr id="3" name="Inhaltsplatzhalter 2"/>
          <p:cNvSpPr>
            <a:spLocks noGrp="1"/>
          </p:cNvSpPr>
          <p:nvPr>
            <p:ph idx="1"/>
          </p:nvPr>
        </p:nvSpPr>
        <p:spPr bwMode="auto"/>
        <p:txBody>
          <a:bodyPr/>
          <a:lstStyle/>
          <a:p>
            <a:pPr>
              <a:defRPr/>
            </a:pPr>
            <a:endParaRPr lang="de-DE"/>
          </a:p>
        </p:txBody>
      </p:sp>
      <p:sp>
        <p:nvSpPr>
          <p:cNvPr id="4" name="Foliennummernplatzhalter 3"/>
          <p:cNvSpPr>
            <a:spLocks noGrp="1"/>
          </p:cNvSpPr>
          <p:nvPr>
            <p:ph type="sldNum" sz="quarter" idx="11"/>
          </p:nvPr>
        </p:nvSpPr>
        <p:spPr bwMode="auto"/>
        <p:txBody>
          <a:bodyPr/>
          <a:lstStyle/>
          <a:p>
            <a:pPr>
              <a:defRPr/>
            </a:pPr>
            <a:fld id="{BBF1D1B4-E841-4758-A151-E986DE5B1775}" type="slidenum">
              <a:rPr lang="de-DE"/>
              <a:t>16</a:t>
            </a:fld>
            <a:endParaRPr lang="de-DE"/>
          </a:p>
        </p:txBody>
      </p:sp>
      <p:pic>
        <p:nvPicPr>
          <p:cNvPr id="6" name="Grafik 5"/>
          <p:cNvPicPr>
            <a:picLocks noChangeAspect="1"/>
          </p:cNvPicPr>
          <p:nvPr/>
        </p:nvPicPr>
        <p:blipFill>
          <a:blip r:embed="rId3"/>
          <a:stretch/>
        </p:blipFill>
        <p:spPr bwMode="auto">
          <a:xfrm>
            <a:off x="3707904" y="31805"/>
            <a:ext cx="5344510" cy="685800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b="1"/>
              <a:t>Figure SPM.1</a:t>
            </a:r>
            <a:endParaRPr lang="de-DE"/>
          </a:p>
        </p:txBody>
      </p:sp>
      <p:sp>
        <p:nvSpPr>
          <p:cNvPr id="3" name="Inhaltsplatzhalter 2"/>
          <p:cNvSpPr>
            <a:spLocks noGrp="1"/>
          </p:cNvSpPr>
          <p:nvPr>
            <p:ph idx="1"/>
          </p:nvPr>
        </p:nvSpPr>
        <p:spPr bwMode="auto"/>
        <p:txBody>
          <a:bodyPr/>
          <a:lstStyle/>
          <a:p>
            <a:pPr>
              <a:defRPr/>
            </a:pPr>
            <a:endParaRPr lang="de-DE"/>
          </a:p>
        </p:txBody>
      </p:sp>
      <p:sp>
        <p:nvSpPr>
          <p:cNvPr id="4" name="Foliennummernplatzhalter 3"/>
          <p:cNvSpPr>
            <a:spLocks noGrp="1"/>
          </p:cNvSpPr>
          <p:nvPr>
            <p:ph type="sldNum" sz="quarter" idx="11"/>
          </p:nvPr>
        </p:nvSpPr>
        <p:spPr bwMode="auto"/>
        <p:txBody>
          <a:bodyPr/>
          <a:lstStyle/>
          <a:p>
            <a:pPr>
              <a:defRPr/>
            </a:pPr>
            <a:fld id="{BBF1D1B4-E841-4758-A151-E986DE5B1775}" type="slidenum">
              <a:rPr lang="de-DE"/>
              <a:t>17</a:t>
            </a:fld>
            <a:endParaRPr lang="de-DE"/>
          </a:p>
        </p:txBody>
      </p:sp>
      <p:pic>
        <p:nvPicPr>
          <p:cNvPr id="6" name="Grafik 5"/>
          <p:cNvPicPr>
            <a:picLocks noChangeAspect="1"/>
          </p:cNvPicPr>
          <p:nvPr/>
        </p:nvPicPr>
        <p:blipFill>
          <a:blip r:embed="rId3"/>
          <a:stretch/>
        </p:blipFill>
        <p:spPr bwMode="auto">
          <a:xfrm>
            <a:off x="457200" y="1417638"/>
            <a:ext cx="7900525" cy="461475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b="1"/>
              <a:t>Figure 4.2</a:t>
            </a:r>
            <a:br>
              <a:rPr lang="de-DE" b="1"/>
            </a:br>
            <a:endParaRPr lang="de-DE"/>
          </a:p>
        </p:txBody>
      </p:sp>
      <p:sp>
        <p:nvSpPr>
          <p:cNvPr id="3" name="Inhaltsplatzhalter 2"/>
          <p:cNvSpPr>
            <a:spLocks noGrp="1"/>
          </p:cNvSpPr>
          <p:nvPr>
            <p:ph idx="1"/>
          </p:nvPr>
        </p:nvSpPr>
        <p:spPr bwMode="auto"/>
        <p:txBody>
          <a:bodyPr/>
          <a:lstStyle/>
          <a:p>
            <a:pPr>
              <a:defRPr/>
            </a:pPr>
            <a:endParaRPr lang="de-DE"/>
          </a:p>
        </p:txBody>
      </p:sp>
      <p:sp>
        <p:nvSpPr>
          <p:cNvPr id="4" name="Foliennummernplatzhalter 3"/>
          <p:cNvSpPr>
            <a:spLocks noGrp="1"/>
          </p:cNvSpPr>
          <p:nvPr>
            <p:ph type="sldNum" sz="quarter" idx="11"/>
          </p:nvPr>
        </p:nvSpPr>
        <p:spPr bwMode="auto"/>
        <p:txBody>
          <a:bodyPr/>
          <a:lstStyle/>
          <a:p>
            <a:pPr>
              <a:defRPr/>
            </a:pPr>
            <a:fld id="{BBF1D1B4-E841-4758-A151-E986DE5B1775}" type="slidenum">
              <a:rPr lang="de-DE"/>
              <a:t>18</a:t>
            </a:fld>
            <a:endParaRPr lang="de-DE"/>
          </a:p>
        </p:txBody>
      </p:sp>
      <p:pic>
        <p:nvPicPr>
          <p:cNvPr id="6" name="Grafik 5"/>
          <p:cNvPicPr>
            <a:picLocks noChangeAspect="1"/>
          </p:cNvPicPr>
          <p:nvPr/>
        </p:nvPicPr>
        <p:blipFill>
          <a:blip r:embed="rId3"/>
          <a:srcRect l="4906" t="12199" r="0" b="9120"/>
          <a:stretch/>
        </p:blipFill>
        <p:spPr bwMode="auto">
          <a:xfrm>
            <a:off x="775747" y="1152719"/>
            <a:ext cx="7592506" cy="5395913"/>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endParaRPr lang="de-DE"/>
          </a:p>
        </p:txBody>
      </p:sp>
      <p:sp>
        <p:nvSpPr>
          <p:cNvPr id="3" name="Inhaltsplatzhalter 2"/>
          <p:cNvSpPr>
            <a:spLocks noGrp="1"/>
          </p:cNvSpPr>
          <p:nvPr>
            <p:ph idx="1"/>
          </p:nvPr>
        </p:nvSpPr>
        <p:spPr bwMode="auto"/>
        <p:txBody>
          <a:bodyPr/>
          <a:lstStyle/>
          <a:p>
            <a:pPr>
              <a:defRPr/>
            </a:pPr>
            <a:r>
              <a:rPr lang="de-DE"/>
              <a:t>Was bedeuten neuere politischen Meldung</a:t>
            </a:r>
            <a:endParaRPr/>
          </a:p>
          <a:p>
            <a:pPr>
              <a:defRPr/>
            </a:pPr>
            <a:r>
              <a:rPr lang="de-DE"/>
              <a:t>Was bedeutet die Pfadentwicklung für Bildungsarbeit</a:t>
            </a:r>
            <a:endParaRPr/>
          </a:p>
        </p:txBody>
      </p:sp>
      <p:sp>
        <p:nvSpPr>
          <p:cNvPr id="4" name="Foliennummernplatzhalter 3"/>
          <p:cNvSpPr>
            <a:spLocks noGrp="1"/>
          </p:cNvSpPr>
          <p:nvPr>
            <p:ph type="sldNum" sz="quarter" idx="11"/>
          </p:nvPr>
        </p:nvSpPr>
        <p:spPr bwMode="auto"/>
        <p:txBody>
          <a:bodyPr/>
          <a:lstStyle/>
          <a:p>
            <a:pPr>
              <a:defRPr/>
            </a:pPr>
            <a:fld id="{BBF1D1B4-E841-4758-A151-E986DE5B1775}" type="slidenum">
              <a:rPr lang="de-DE"/>
              <a:t>19</a:t>
            </a:fld>
            <a:endParaRPr lang="de-D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t>Herzlich Willkommen</a:t>
            </a:r>
            <a:endParaRPr/>
          </a:p>
        </p:txBody>
      </p:sp>
      <p:sp>
        <p:nvSpPr>
          <p:cNvPr id="3" name="Inhaltsplatzhalter 2"/>
          <p:cNvSpPr>
            <a:spLocks noGrp="1"/>
          </p:cNvSpPr>
          <p:nvPr>
            <p:ph idx="1"/>
          </p:nvPr>
        </p:nvSpPr>
        <p:spPr bwMode="auto"/>
        <p:txBody>
          <a:bodyPr/>
          <a:lstStyle/>
          <a:p>
            <a:pPr marL="182562" indent="0">
              <a:buNone/>
              <a:defRPr/>
            </a:pPr>
            <a:r>
              <a:rPr lang="de-DE"/>
              <a:t>Kurs besteht aus:</a:t>
            </a:r>
            <a:endParaRPr/>
          </a:p>
          <a:p>
            <a:pPr>
              <a:defRPr/>
            </a:pPr>
            <a:r>
              <a:rPr lang="de-DE"/>
              <a:t>drei Blocktagen</a:t>
            </a:r>
            <a:endParaRPr/>
          </a:p>
          <a:p>
            <a:pPr>
              <a:defRPr/>
            </a:pPr>
            <a:r>
              <a:rPr lang="de-DE"/>
              <a:t>Semesterbegleitender Veranstaltung</a:t>
            </a:r>
            <a:endParaRPr/>
          </a:p>
          <a:p>
            <a:pPr>
              <a:defRPr/>
            </a:pPr>
            <a:endParaRPr lang="de-DE"/>
          </a:p>
          <a:p>
            <a:pPr marL="182562" indent="0">
              <a:buNone/>
              <a:defRPr/>
            </a:pPr>
            <a:r>
              <a:rPr lang="de-DE"/>
              <a:t>Semesterbegleitende Veranstaltung:</a:t>
            </a:r>
            <a:endParaRPr/>
          </a:p>
          <a:p>
            <a:pPr marL="182562" indent="0">
              <a:buNone/>
              <a:defRPr/>
            </a:pPr>
            <a:r>
              <a:rPr lang="de-DE"/>
              <a:t>Dienstag 10-12 (Dörfel)</a:t>
            </a:r>
            <a:endParaRPr/>
          </a:p>
          <a:p>
            <a:pPr marL="182562" indent="0">
              <a:buNone/>
              <a:defRPr/>
            </a:pPr>
            <a:r>
              <a:rPr lang="de-DE"/>
              <a:t>Donnerstag 12-14 (Ammoneit)</a:t>
            </a:r>
            <a:endParaRPr/>
          </a:p>
          <a:p>
            <a:pPr marL="182562" indent="0">
              <a:buNone/>
              <a:defRPr/>
            </a:pPr>
            <a:r>
              <a:rPr lang="de-DE"/>
              <a:t>Donnerstag 14-16 (Reudenbach)</a:t>
            </a:r>
            <a:endParaRPr/>
          </a:p>
          <a:p>
            <a:pPr marL="182562" indent="0">
              <a:buNone/>
              <a:defRPr/>
            </a:pPr>
            <a:endParaRPr lang="de-DE"/>
          </a:p>
        </p:txBody>
      </p:sp>
      <p:sp>
        <p:nvSpPr>
          <p:cNvPr id="4" name="Foliennummernplatzhalter 3"/>
          <p:cNvSpPr>
            <a:spLocks noGrp="1"/>
          </p:cNvSpPr>
          <p:nvPr>
            <p:ph type="sldNum" sz="quarter" idx="11"/>
          </p:nvPr>
        </p:nvSpPr>
        <p:spPr bwMode="auto"/>
        <p:txBody>
          <a:bodyPr/>
          <a:lstStyle/>
          <a:p>
            <a:pPr>
              <a:defRPr/>
            </a:pPr>
            <a:fld id="{BBF1D1B4-E841-4758-A151-E986DE5B1775}" type="slidenum">
              <a:rPr lang="de-DE"/>
              <a:t>2</a:t>
            </a:fld>
            <a:endParaRPr lang="de-D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t>Lehrkraft in Zeiten unsicherer Zukünfte</a:t>
            </a:r>
            <a:endParaRPr/>
          </a:p>
        </p:txBody>
      </p:sp>
      <p:sp>
        <p:nvSpPr>
          <p:cNvPr id="3" name="Inhaltsplatzhalter 2"/>
          <p:cNvSpPr>
            <a:spLocks noGrp="1"/>
          </p:cNvSpPr>
          <p:nvPr>
            <p:ph idx="1"/>
          </p:nvPr>
        </p:nvSpPr>
        <p:spPr bwMode="auto">
          <a:xfrm>
            <a:off x="457200" y="1700808"/>
            <a:ext cx="8229600" cy="4049713"/>
          </a:xfrm>
        </p:spPr>
        <p:txBody>
          <a:bodyPr/>
          <a:lstStyle/>
          <a:p>
            <a:pPr marL="182562" indent="0">
              <a:buNone/>
              <a:defRPr/>
            </a:pPr>
            <a:r>
              <a:rPr lang="de-DE"/>
              <a:t>Diskutieren Sie mit Ihrem Nachbar/Ihrer Nachbarin was die globale Erderwärmung und die damit verbundenen unsicheren Zukunftsaussichten für Sie als werdende Erdkundelehrkraft bedeuten.</a:t>
            </a:r>
            <a:endParaRPr/>
          </a:p>
          <a:p>
            <a:pPr>
              <a:defRPr/>
            </a:pPr>
            <a:r>
              <a:rPr lang="de-DE"/>
              <a:t>Welche Werte und Kompetenzen, wollen Sie im Kontext der globalen Erderwärmung vermitteln?</a:t>
            </a:r>
            <a:endParaRPr/>
          </a:p>
          <a:p>
            <a:pPr>
              <a:defRPr/>
            </a:pPr>
            <a:r>
              <a:rPr lang="de-DE"/>
              <a:t>Welche Bedeutung hat die BNE für Ihre Über…</a:t>
            </a:r>
            <a:endParaRPr/>
          </a:p>
          <a:p>
            <a:pPr>
              <a:defRPr/>
            </a:pPr>
            <a:r>
              <a:rPr lang="de-DE"/>
              <a:t>Was motiviert Sie die nachwachsende Generation auszubilden?</a:t>
            </a:r>
            <a:endParaRPr/>
          </a:p>
          <a:p>
            <a:pPr>
              <a:defRPr/>
            </a:pPr>
            <a:endParaRPr lang="de-DE"/>
          </a:p>
          <a:p>
            <a:pPr marL="182562" indent="0">
              <a:buNone/>
              <a:defRPr/>
            </a:pPr>
            <a:r>
              <a:rPr lang="de-DE"/>
              <a:t>Machen Sie sich Notizen und laden Sie die ausformulierten Antworten bis Mitternacht im Ilias-Ordner hoch. </a:t>
            </a:r>
            <a:endParaRPr/>
          </a:p>
          <a:p>
            <a:pPr marL="182562" indent="0">
              <a:buNone/>
              <a:defRPr/>
            </a:pPr>
            <a:endParaRPr lang="de-DE"/>
          </a:p>
          <a:p>
            <a:pPr marL="182562" indent="0">
              <a:buNone/>
              <a:defRPr/>
            </a:pPr>
            <a:r>
              <a:rPr lang="de-DE"/>
              <a:t>Wordcloud</a:t>
            </a:r>
            <a:r>
              <a:rPr lang="de-DE"/>
              <a:t> oder Notizen in </a:t>
            </a:r>
            <a:r>
              <a:rPr lang="de-DE"/>
              <a:t>Particify</a:t>
            </a:r>
            <a:r>
              <a:rPr lang="de-DE"/>
              <a:t>?</a:t>
            </a:r>
            <a:endParaRPr/>
          </a:p>
        </p:txBody>
      </p:sp>
      <p:sp>
        <p:nvSpPr>
          <p:cNvPr id="4" name="Foliennummernplatzhalter 3"/>
          <p:cNvSpPr>
            <a:spLocks noGrp="1"/>
          </p:cNvSpPr>
          <p:nvPr>
            <p:ph type="sldNum" sz="quarter" idx="11"/>
          </p:nvPr>
        </p:nvSpPr>
        <p:spPr bwMode="auto"/>
        <p:txBody>
          <a:bodyPr/>
          <a:lstStyle/>
          <a:p>
            <a:pPr>
              <a:defRPr/>
            </a:pPr>
            <a:fld id="{BBF1D1B4-E841-4758-A151-E986DE5B1775}" type="slidenum">
              <a:rPr lang="de-DE"/>
              <a:t>20</a:t>
            </a:fld>
            <a:endParaRPr lang="de-D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endParaRPr lang="de-DE"/>
          </a:p>
        </p:txBody>
      </p:sp>
      <p:sp>
        <p:nvSpPr>
          <p:cNvPr id="3" name="Inhaltsplatzhalter 2"/>
          <p:cNvSpPr>
            <a:spLocks noGrp="1"/>
          </p:cNvSpPr>
          <p:nvPr>
            <p:ph idx="1"/>
          </p:nvPr>
        </p:nvSpPr>
        <p:spPr bwMode="auto"/>
        <p:txBody>
          <a:bodyPr/>
          <a:lstStyle/>
          <a:p>
            <a:pPr>
              <a:defRPr/>
            </a:pPr>
            <a:r>
              <a:rPr lang="de-DE" u="sng">
                <a:hlinkClick r:id="rId3" tooltip="https://www.ipcc.ch/report/ar6/syr/figures/figure-3-3"/>
              </a:rPr>
              <a:t>https://www.ipcc.ch/report/ar6/syr/figures/figure-3-3</a:t>
            </a:r>
            <a:endParaRPr lang="de-DE"/>
          </a:p>
          <a:p>
            <a:pPr>
              <a:defRPr/>
            </a:pPr>
            <a:endParaRPr lang="de-DE"/>
          </a:p>
        </p:txBody>
      </p:sp>
      <p:sp>
        <p:nvSpPr>
          <p:cNvPr id="4" name="Foliennummernplatzhalter 3"/>
          <p:cNvSpPr>
            <a:spLocks noGrp="1"/>
          </p:cNvSpPr>
          <p:nvPr>
            <p:ph type="sldNum" sz="quarter" idx="11"/>
          </p:nvPr>
        </p:nvSpPr>
        <p:spPr bwMode="auto"/>
        <p:txBody>
          <a:bodyPr/>
          <a:lstStyle/>
          <a:p>
            <a:pPr>
              <a:defRPr/>
            </a:pPr>
            <a:fld id="{BBF1D1B4-E841-4758-A151-E986DE5B1775}" type="slidenum">
              <a:rPr lang="de-DE"/>
              <a:t>21</a:t>
            </a:fld>
            <a:endParaRPr lang="de-D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t>Resilience</a:t>
            </a:r>
            <a:endParaRPr lang="de-DE"/>
          </a:p>
        </p:txBody>
      </p:sp>
      <p:sp>
        <p:nvSpPr>
          <p:cNvPr id="3" name="Inhaltsplatzhalter 2"/>
          <p:cNvSpPr>
            <a:spLocks noGrp="1"/>
          </p:cNvSpPr>
          <p:nvPr>
            <p:ph idx="1"/>
          </p:nvPr>
        </p:nvSpPr>
        <p:spPr bwMode="auto"/>
        <p:txBody>
          <a:bodyPr/>
          <a:lstStyle/>
          <a:p>
            <a:pPr marL="182562" indent="0" algn="l">
              <a:buNone/>
              <a:defRPr/>
            </a:pPr>
            <a:r>
              <a:rPr lang="en-US" sz="2000" b="0" i="0" u="none" strike="noStrike">
                <a:solidFill>
                  <a:srgbClr val="000000"/>
                </a:solidFill>
                <a:latin typeface="ZMYUVJ+GillSansMT"/>
              </a:rPr>
              <a:t>The ability of an individual, a community, society or ecosystem to withstand, survive and adapt to the stress and shock waves of some dramatic, traumatic and often unanticipated event or development. The ability to rebuild is a mark of resilience. </a:t>
            </a:r>
            <a:endParaRPr/>
          </a:p>
          <a:p>
            <a:pPr algn="l">
              <a:defRPr/>
            </a:pPr>
            <a:endParaRPr lang="en-US" sz="2000" b="0" i="0" u="none" strike="noStrike">
              <a:solidFill>
                <a:srgbClr val="000000"/>
              </a:solidFill>
              <a:latin typeface="ZMYUVJ+GillSansMT"/>
            </a:endParaRPr>
          </a:p>
          <a:p>
            <a:pPr>
              <a:defRPr/>
            </a:pPr>
            <a:r>
              <a:rPr lang="en-US" sz="1800" b="0" i="0" u="none" strike="noStrike">
                <a:solidFill>
                  <a:srgbClr val="000000"/>
                </a:solidFill>
                <a:latin typeface="ZMYUVJ+GillSansMT"/>
              </a:rPr>
              <a:t>Adapted from Pike, G. and Selby, D. (2011) </a:t>
            </a:r>
            <a:r>
              <a:rPr lang="en-US" sz="1800" b="0" i="1" u="none" strike="noStrike">
                <a:solidFill>
                  <a:srgbClr val="000000"/>
                </a:solidFill>
                <a:latin typeface="ZMYUVJ+GillSansMT-Italic"/>
              </a:rPr>
              <a:t>In the Global Classroom </a:t>
            </a:r>
            <a:endParaRPr lang="en-US" sz="1800" b="0" i="0" u="none" strike="noStrike">
              <a:solidFill>
                <a:srgbClr val="000000"/>
              </a:solidFill>
              <a:latin typeface="ZMYUVJ+GillSansMT"/>
            </a:endParaRPr>
          </a:p>
          <a:p>
            <a:pPr>
              <a:defRPr/>
            </a:pPr>
            <a:endParaRPr lang="de-DE"/>
          </a:p>
        </p:txBody>
      </p:sp>
      <p:sp>
        <p:nvSpPr>
          <p:cNvPr id="4" name="Foliennummernplatzhalter 3"/>
          <p:cNvSpPr>
            <a:spLocks noGrp="1"/>
          </p:cNvSpPr>
          <p:nvPr>
            <p:ph type="sldNum" sz="quarter" idx="11"/>
          </p:nvPr>
        </p:nvSpPr>
        <p:spPr bwMode="auto"/>
        <p:txBody>
          <a:bodyPr/>
          <a:lstStyle/>
          <a:p>
            <a:pPr>
              <a:defRPr/>
            </a:pPr>
            <a:fld id="{BBF1D1B4-E841-4758-A151-E986DE5B1775}" type="slidenum">
              <a:rPr lang="de-DE"/>
              <a:t>22</a:t>
            </a:fld>
            <a:endParaRPr lang="de-D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t>Übung im Zweierteam</a:t>
            </a:r>
            <a:endParaRPr/>
          </a:p>
        </p:txBody>
      </p:sp>
      <p:sp>
        <p:nvSpPr>
          <p:cNvPr id="3" name="Inhaltsplatzhalter 2"/>
          <p:cNvSpPr>
            <a:spLocks noGrp="1"/>
          </p:cNvSpPr>
          <p:nvPr>
            <p:ph idx="1"/>
          </p:nvPr>
        </p:nvSpPr>
        <p:spPr bwMode="auto"/>
        <p:txBody>
          <a:bodyPr/>
          <a:lstStyle/>
          <a:p>
            <a:pPr marL="182562" indent="0">
              <a:buNone/>
              <a:defRPr/>
            </a:pPr>
            <a:r>
              <a:rPr lang="de-DE"/>
              <a:t>In welcher Situationen sind Sie herausfordernd aus Ihren Routinen geraten und haben sich wieder stabilisiert?</a:t>
            </a:r>
            <a:endParaRPr/>
          </a:p>
          <a:p>
            <a:pPr>
              <a:defRPr/>
            </a:pPr>
            <a:r>
              <a:rPr lang="de-DE"/>
              <a:t>Berichten Sie von einer Situation, die Ihnen im Gespräch mit Ihren </a:t>
            </a:r>
            <a:r>
              <a:rPr lang="de-DE"/>
              <a:t>Kommiliton</a:t>
            </a:r>
            <a:r>
              <a:rPr lang="de-DE"/>
              <a:t>*innen nicht zu privat ist. </a:t>
            </a:r>
            <a:endParaRPr/>
          </a:p>
          <a:p>
            <a:pPr>
              <a:defRPr/>
            </a:pPr>
            <a:r>
              <a:rPr lang="de-DE"/>
              <a:t>Was hat Ihnen dabei geholfen?</a:t>
            </a:r>
            <a:endParaRPr/>
          </a:p>
        </p:txBody>
      </p:sp>
      <p:sp>
        <p:nvSpPr>
          <p:cNvPr id="4" name="Foliennummernplatzhalter 3"/>
          <p:cNvSpPr>
            <a:spLocks noGrp="1"/>
          </p:cNvSpPr>
          <p:nvPr>
            <p:ph type="sldNum" sz="quarter" idx="11"/>
          </p:nvPr>
        </p:nvSpPr>
        <p:spPr bwMode="auto"/>
        <p:txBody>
          <a:bodyPr/>
          <a:lstStyle/>
          <a:p>
            <a:pPr>
              <a:defRPr/>
            </a:pPr>
            <a:fld id="{BBF1D1B4-E841-4758-A151-E986DE5B1775}" type="slidenum">
              <a:rPr lang="de-DE"/>
              <a:t>23</a:t>
            </a:fld>
            <a:endParaRPr lang="de-D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endParaRPr lang="de-DE"/>
          </a:p>
        </p:txBody>
      </p:sp>
      <p:sp>
        <p:nvSpPr>
          <p:cNvPr id="3" name="Inhaltsplatzhalter 2"/>
          <p:cNvSpPr>
            <a:spLocks noGrp="1"/>
          </p:cNvSpPr>
          <p:nvPr>
            <p:ph idx="1"/>
          </p:nvPr>
        </p:nvSpPr>
        <p:spPr bwMode="auto"/>
        <p:txBody>
          <a:bodyPr/>
          <a:lstStyle/>
          <a:p>
            <a:pPr marL="182562" indent="0">
              <a:buNone/>
              <a:defRPr/>
            </a:pPr>
            <a:r>
              <a:rPr lang="de-DE"/>
              <a:t>.</a:t>
            </a:r>
            <a:endParaRPr/>
          </a:p>
          <a:p>
            <a:pPr>
              <a:defRPr/>
            </a:pPr>
            <a:r>
              <a:rPr lang="de-DE"/>
              <a:t>Diskutieren Sie nun welche Faktoren, die zur persönlichen Resilienz beitragen auch zu gesellschaftlichen Resilienz beitragen. </a:t>
            </a:r>
            <a:endParaRPr/>
          </a:p>
          <a:p>
            <a:pPr>
              <a:defRPr/>
            </a:pPr>
            <a:r>
              <a:rPr lang="de-DE"/>
              <a:t>Notieren Sie Ihre Ergebnisse dann in der </a:t>
            </a:r>
            <a:r>
              <a:rPr lang="de-DE"/>
              <a:t>Wordcloud</a:t>
            </a:r>
            <a:r>
              <a:rPr lang="de-DE"/>
              <a:t> bei </a:t>
            </a:r>
            <a:r>
              <a:rPr lang="de-DE"/>
              <a:t>Particify</a:t>
            </a:r>
            <a:r>
              <a:rPr lang="de-DE"/>
              <a:t>. </a:t>
            </a:r>
            <a:endParaRPr/>
          </a:p>
        </p:txBody>
      </p:sp>
      <p:sp>
        <p:nvSpPr>
          <p:cNvPr id="4" name="Foliennummernplatzhalter 3"/>
          <p:cNvSpPr>
            <a:spLocks noGrp="1"/>
          </p:cNvSpPr>
          <p:nvPr>
            <p:ph type="sldNum" sz="quarter" idx="11"/>
          </p:nvPr>
        </p:nvSpPr>
        <p:spPr bwMode="auto"/>
        <p:txBody>
          <a:bodyPr/>
          <a:lstStyle/>
          <a:p>
            <a:pPr>
              <a:defRPr/>
            </a:pPr>
            <a:fld id="{BBF1D1B4-E841-4758-A151-E986DE5B1775}" type="slidenum">
              <a:rPr lang="de-DE"/>
              <a:t>24</a:t>
            </a:fld>
            <a:endParaRPr lang="de-D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t>Dimensions</a:t>
            </a:r>
            <a:r>
              <a:rPr lang="de-DE"/>
              <a:t> </a:t>
            </a:r>
            <a:r>
              <a:rPr lang="de-DE"/>
              <a:t>of</a:t>
            </a:r>
            <a:r>
              <a:rPr lang="de-DE"/>
              <a:t> </a:t>
            </a:r>
            <a:r>
              <a:rPr lang="de-DE"/>
              <a:t>Resilience</a:t>
            </a:r>
            <a:r>
              <a:rPr lang="de-DE"/>
              <a:t> </a:t>
            </a:r>
            <a:endParaRPr/>
          </a:p>
        </p:txBody>
      </p:sp>
      <p:sp>
        <p:nvSpPr>
          <p:cNvPr id="3" name="Inhaltsplatzhalter 2"/>
          <p:cNvSpPr>
            <a:spLocks noGrp="1"/>
          </p:cNvSpPr>
          <p:nvPr>
            <p:ph idx="1"/>
          </p:nvPr>
        </p:nvSpPr>
        <p:spPr bwMode="auto"/>
        <p:txBody>
          <a:bodyPr/>
          <a:lstStyle/>
          <a:p>
            <a:pPr marL="182562" indent="0">
              <a:buNone/>
              <a:defRPr/>
            </a:pPr>
            <a:r>
              <a:rPr lang="en-US" sz="1800" b="0" i="0" u="none" strike="noStrike">
                <a:solidFill>
                  <a:srgbClr val="000000"/>
                </a:solidFill>
                <a:latin typeface="ZMYUVJ+GillSansMT"/>
              </a:rPr>
              <a:t>The Five Dimensions of Resilient Well-being</a:t>
            </a:r>
            <a:endParaRPr lang="en-US" sz="1800" b="0" i="0" u="none" strike="noStrike">
              <a:solidFill>
                <a:srgbClr val="FCCA24"/>
              </a:solidFill>
              <a:latin typeface="AYOUJH+Helvetica"/>
            </a:endParaRPr>
          </a:p>
          <a:p>
            <a:pPr>
              <a:defRPr/>
            </a:pPr>
            <a:r>
              <a:rPr lang="en-US" sz="1800" b="0" i="0" u="none" strike="noStrike">
                <a:solidFill>
                  <a:schemeClr val="tx1">
                    <a:lumMod val="95000"/>
                    <a:lumOff val="5000"/>
                  </a:schemeClr>
                </a:solidFill>
                <a:latin typeface="AYOUJH+Helvetica"/>
              </a:rPr>
              <a:t> </a:t>
            </a:r>
            <a:r>
              <a:rPr lang="en-US" sz="1800" b="0" i="0" u="none" strike="noStrike">
                <a:solidFill>
                  <a:schemeClr val="tx1">
                    <a:lumMod val="95000"/>
                    <a:lumOff val="5000"/>
                  </a:schemeClr>
                </a:solidFill>
                <a:latin typeface="ZMYUVJ+GillSansMT"/>
              </a:rPr>
              <a:t>Biological</a:t>
            </a:r>
            <a:endParaRPr lang="en-US" sz="1800" b="0" i="0" u="none" strike="noStrike">
              <a:solidFill>
                <a:schemeClr val="tx1">
                  <a:lumMod val="95000"/>
                  <a:lumOff val="5000"/>
                </a:schemeClr>
              </a:solidFill>
              <a:latin typeface="AYOUJH+Helvetica"/>
            </a:endParaRPr>
          </a:p>
          <a:p>
            <a:pPr>
              <a:defRPr/>
            </a:pPr>
            <a:r>
              <a:rPr lang="en-US" sz="1800" b="0" i="0" u="none" strike="noStrike">
                <a:solidFill>
                  <a:schemeClr val="tx1">
                    <a:lumMod val="95000"/>
                    <a:lumOff val="5000"/>
                  </a:schemeClr>
                </a:solidFill>
                <a:latin typeface="AYOUJH+Helvetica"/>
              </a:rPr>
              <a:t> </a:t>
            </a:r>
            <a:r>
              <a:rPr lang="en-US" sz="1800" b="0" i="0" u="none" strike="noStrike">
                <a:solidFill>
                  <a:schemeClr val="tx1">
                    <a:lumMod val="95000"/>
                    <a:lumOff val="5000"/>
                  </a:schemeClr>
                </a:solidFill>
                <a:latin typeface="ZMYUVJ+GillSansMT"/>
              </a:rPr>
              <a:t>Material </a:t>
            </a:r>
            <a:endParaRPr lang="en-US" sz="1800" b="0" i="0" u="none" strike="noStrike">
              <a:solidFill>
                <a:schemeClr val="tx1">
                  <a:lumMod val="95000"/>
                  <a:lumOff val="5000"/>
                </a:schemeClr>
              </a:solidFill>
              <a:latin typeface="AYOUJH+Helvetica"/>
            </a:endParaRPr>
          </a:p>
          <a:p>
            <a:pPr>
              <a:defRPr/>
            </a:pPr>
            <a:r>
              <a:rPr lang="en-US" sz="1800" b="0" i="0" u="none" strike="noStrike">
                <a:solidFill>
                  <a:schemeClr val="tx1">
                    <a:lumMod val="95000"/>
                    <a:lumOff val="5000"/>
                  </a:schemeClr>
                </a:solidFill>
                <a:latin typeface="AYOUJH+Helvetica"/>
              </a:rPr>
              <a:t> </a:t>
            </a:r>
            <a:r>
              <a:rPr lang="en-US" sz="1800" b="0" i="0" u="none" strike="noStrike">
                <a:solidFill>
                  <a:schemeClr val="tx1">
                    <a:lumMod val="95000"/>
                    <a:lumOff val="5000"/>
                  </a:schemeClr>
                </a:solidFill>
                <a:latin typeface="ZMYUVJ+GillSansMT"/>
              </a:rPr>
              <a:t>Social (including Cultural) </a:t>
            </a:r>
            <a:r>
              <a:rPr lang="en-US" sz="1800" b="0" i="0" u="none" strike="noStrike">
                <a:solidFill>
                  <a:schemeClr val="tx1">
                    <a:lumMod val="95000"/>
                    <a:lumOff val="5000"/>
                  </a:schemeClr>
                </a:solidFill>
                <a:latin typeface="AYOUJH+Helvetica"/>
              </a:rPr>
              <a:t> </a:t>
            </a:r>
            <a:endParaRPr/>
          </a:p>
          <a:p>
            <a:pPr>
              <a:defRPr/>
            </a:pPr>
            <a:r>
              <a:rPr lang="en-US" sz="1800" b="0" i="0" u="none" strike="noStrike">
                <a:solidFill>
                  <a:srgbClr val="000000"/>
                </a:solidFill>
                <a:latin typeface="ZMYUVJ+GillSansMT"/>
              </a:rPr>
              <a:t> Cognitive (Knowing and Understanding)</a:t>
            </a:r>
            <a:r>
              <a:rPr lang="en-US" sz="1800" b="0" i="0" u="none" strike="noStrike">
                <a:solidFill>
                  <a:srgbClr val="FCCA24"/>
                </a:solidFill>
                <a:latin typeface="AYOUJH+Helvetica"/>
              </a:rPr>
              <a:t> </a:t>
            </a:r>
            <a:endParaRPr/>
          </a:p>
          <a:p>
            <a:pPr>
              <a:defRPr/>
            </a:pPr>
            <a:r>
              <a:rPr lang="en-US" sz="1800" b="0" i="0" u="none" strike="noStrike">
                <a:solidFill>
                  <a:srgbClr val="000000"/>
                </a:solidFill>
                <a:latin typeface="ZMYUVJ+GillSansMT"/>
              </a:rPr>
              <a:t> Emotional </a:t>
            </a:r>
            <a:endParaRPr lang="en-US" sz="1800">
              <a:solidFill>
                <a:srgbClr val="EEE0A1"/>
              </a:solidFill>
              <a:latin typeface="BUMCXF+Wingdings-Regular"/>
            </a:endParaRPr>
          </a:p>
          <a:p>
            <a:pPr>
              <a:defRPr/>
            </a:pPr>
            <a:endParaRPr lang="en-US" sz="1800" b="0" i="0" u="none" strike="noStrike">
              <a:solidFill>
                <a:srgbClr val="EEE0A1"/>
              </a:solidFill>
              <a:latin typeface="BUMCXF+Wingdings-Regular"/>
            </a:endParaRPr>
          </a:p>
          <a:p>
            <a:pPr marL="182562" indent="0">
              <a:buNone/>
              <a:defRPr/>
            </a:pPr>
            <a:r>
              <a:rPr lang="en-US" sz="1800" b="0" i="0" u="none" strike="noStrike">
                <a:solidFill>
                  <a:srgbClr val="F2E5B0"/>
                </a:solidFill>
                <a:latin typeface="AYOUJH+Helvetica"/>
              </a:rPr>
              <a:t> </a:t>
            </a:r>
            <a:r>
              <a:rPr lang="en-US" sz="1800" b="0" i="0" u="none" strike="noStrike">
                <a:solidFill>
                  <a:srgbClr val="000000"/>
                </a:solidFill>
                <a:latin typeface="ZMYUVJ+GillSansMT"/>
              </a:rPr>
              <a:t>After Williamson, J. &amp; Robinson, M. (2006). ‘</a:t>
            </a:r>
            <a:r>
              <a:rPr lang="en-US" sz="1800" b="0" i="1" u="none" strike="noStrike">
                <a:solidFill>
                  <a:srgbClr val="000000"/>
                </a:solidFill>
                <a:latin typeface="ZMYUVJ+GillSansMT-Italic"/>
              </a:rPr>
              <a:t>Psychosocial programs or programs aimed at general well-being?</a:t>
            </a:r>
            <a:r>
              <a:rPr lang="en-US" sz="1800" b="0" i="0" u="none" strike="noStrike">
                <a:solidFill>
                  <a:srgbClr val="000000"/>
                </a:solidFill>
                <a:latin typeface="ZMYUVJ+GillSansMT"/>
              </a:rPr>
              <a:t>’ </a:t>
            </a:r>
            <a:endParaRPr lang="en-US" sz="1800" b="0" i="0" u="none" strike="noStrike">
              <a:solidFill>
                <a:srgbClr val="000000"/>
              </a:solidFill>
              <a:latin typeface="BUMCXF+Wingdings-Regular"/>
            </a:endParaRPr>
          </a:p>
          <a:p>
            <a:pPr>
              <a:defRPr/>
            </a:pPr>
            <a:endParaRPr lang="de-DE"/>
          </a:p>
        </p:txBody>
      </p:sp>
      <p:sp>
        <p:nvSpPr>
          <p:cNvPr id="4" name="Foliennummernplatzhalter 3"/>
          <p:cNvSpPr>
            <a:spLocks noGrp="1"/>
          </p:cNvSpPr>
          <p:nvPr>
            <p:ph type="sldNum" sz="quarter" idx="11"/>
          </p:nvPr>
        </p:nvSpPr>
        <p:spPr bwMode="auto"/>
        <p:txBody>
          <a:bodyPr/>
          <a:lstStyle/>
          <a:p>
            <a:pPr>
              <a:defRPr/>
            </a:pPr>
            <a:fld id="{BBF1D1B4-E841-4758-A151-E986DE5B1775}" type="slidenum">
              <a:rPr lang="de-DE"/>
              <a:t>25</a:t>
            </a:fld>
            <a:endParaRPr lang="de-D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t>Vulnerability</a:t>
            </a:r>
            <a:endParaRPr lang="de-DE"/>
          </a:p>
        </p:txBody>
      </p:sp>
      <p:sp>
        <p:nvSpPr>
          <p:cNvPr id="3" name="Inhaltsplatzhalter 2"/>
          <p:cNvSpPr>
            <a:spLocks noGrp="1"/>
          </p:cNvSpPr>
          <p:nvPr>
            <p:ph idx="1"/>
          </p:nvPr>
        </p:nvSpPr>
        <p:spPr bwMode="auto">
          <a:xfrm>
            <a:off x="395288" y="1971675"/>
            <a:ext cx="5040808" cy="4049713"/>
          </a:xfrm>
        </p:spPr>
        <p:txBody>
          <a:bodyPr/>
          <a:lstStyle/>
          <a:p>
            <a:pPr marL="182562" indent="0">
              <a:buNone/>
              <a:defRPr/>
            </a:pPr>
            <a:r>
              <a:rPr lang="en-US" sz="1800" b="0" i="0" u="none" strike="noStrike">
                <a:solidFill>
                  <a:srgbClr val="000000"/>
                </a:solidFill>
                <a:latin typeface="ZMYUVJ+GillSansMT"/>
              </a:rPr>
              <a:t>The degree to which an individual, a community, a society or ecosystem is unable to cope with the stress and shock waves of some dramatic, traumatic and often unexpected event or development. </a:t>
            </a:r>
            <a:endParaRPr lang="en-US" sz="1800" b="0" i="0" u="none" strike="noStrike">
              <a:solidFill>
                <a:srgbClr val="F2E5B0"/>
              </a:solidFill>
              <a:latin typeface="AYOUJH+Helvetica"/>
            </a:endParaRPr>
          </a:p>
          <a:p>
            <a:pPr marL="182562" indent="0">
              <a:buNone/>
              <a:defRPr/>
            </a:pPr>
            <a:endParaRPr lang="en-US" sz="1800" b="0" i="0" u="none" strike="noStrike">
              <a:solidFill>
                <a:srgbClr val="000000"/>
              </a:solidFill>
              <a:latin typeface="ZMYUVJ+GillSansMT"/>
            </a:endParaRPr>
          </a:p>
          <a:p>
            <a:pPr marL="182562" indent="0">
              <a:buNone/>
              <a:defRPr/>
            </a:pPr>
            <a:r>
              <a:rPr lang="en-US" sz="1800" b="0" i="0" u="none" strike="noStrike">
                <a:solidFill>
                  <a:srgbClr val="000000"/>
                </a:solidFill>
                <a:latin typeface="ZMYUVJ+GillSansMT"/>
              </a:rPr>
              <a:t>Adapted from Pike ,G. &amp; Selby, D. (2011). </a:t>
            </a:r>
            <a:r>
              <a:rPr lang="en-US" sz="1800" b="0" i="1" u="none" strike="noStrike">
                <a:solidFill>
                  <a:srgbClr val="000000"/>
                </a:solidFill>
                <a:latin typeface="ZMYUVJ+GillSansMT-Italic"/>
              </a:rPr>
              <a:t>In the Global Classroom </a:t>
            </a:r>
            <a:endParaRPr lang="en-US" sz="1800" b="0" i="0" u="none" strike="noStrike">
              <a:solidFill>
                <a:srgbClr val="000000"/>
              </a:solidFill>
              <a:latin typeface="BUMCXF+Wingdings-Regular"/>
            </a:endParaRPr>
          </a:p>
          <a:p>
            <a:pPr>
              <a:defRPr/>
            </a:pPr>
            <a:endParaRPr lang="de-DE"/>
          </a:p>
        </p:txBody>
      </p:sp>
      <p:sp>
        <p:nvSpPr>
          <p:cNvPr id="4" name="Foliennummernplatzhalter 3"/>
          <p:cNvSpPr>
            <a:spLocks noGrp="1"/>
          </p:cNvSpPr>
          <p:nvPr>
            <p:ph type="sldNum" sz="quarter" idx="11"/>
          </p:nvPr>
        </p:nvSpPr>
        <p:spPr bwMode="auto"/>
        <p:txBody>
          <a:bodyPr/>
          <a:lstStyle/>
          <a:p>
            <a:pPr>
              <a:defRPr/>
            </a:pPr>
            <a:fld id="{BBF1D1B4-E841-4758-A151-E986DE5B1775}" type="slidenum">
              <a:rPr lang="de-DE"/>
              <a:t>26</a:t>
            </a:fld>
            <a:endParaRPr lang="de-DE"/>
          </a:p>
        </p:txBody>
      </p:sp>
      <p:pic>
        <p:nvPicPr>
          <p:cNvPr id="5" name="Grafik 4"/>
          <p:cNvPicPr>
            <a:picLocks noChangeAspect="1"/>
          </p:cNvPicPr>
          <p:nvPr/>
        </p:nvPicPr>
        <p:blipFill>
          <a:blip r:embed="rId3"/>
          <a:srcRect l="0" t="2082" r="0" b="0"/>
          <a:stretch/>
        </p:blipFill>
        <p:spPr bwMode="auto">
          <a:xfrm>
            <a:off x="5420883" y="1760538"/>
            <a:ext cx="3506880" cy="3965427"/>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t>Climate Change </a:t>
            </a:r>
            <a:r>
              <a:rPr lang="de-DE"/>
              <a:t>Vulnerability</a:t>
            </a:r>
            <a:endParaRPr lang="de-DE"/>
          </a:p>
        </p:txBody>
      </p:sp>
      <p:sp>
        <p:nvSpPr>
          <p:cNvPr id="3" name="Inhaltsplatzhalter 2"/>
          <p:cNvSpPr>
            <a:spLocks noGrp="1"/>
          </p:cNvSpPr>
          <p:nvPr>
            <p:ph idx="1"/>
          </p:nvPr>
        </p:nvSpPr>
        <p:spPr bwMode="auto"/>
        <p:txBody>
          <a:bodyPr/>
          <a:lstStyle/>
          <a:p>
            <a:pPr marL="182562" indent="0">
              <a:buNone/>
              <a:defRPr/>
            </a:pPr>
            <a:r>
              <a:rPr lang="en-US" sz="1800" b="0" i="0" u="none" strike="noStrike">
                <a:solidFill>
                  <a:srgbClr val="000000"/>
                </a:solidFill>
                <a:latin typeface="ZMYUVJ+GillSansMT"/>
              </a:rPr>
              <a:t>The degree to which a person, community or society or ecosystem is susceptible to and unable to cope with the threats, hazards, disasters, shocks and stresses brought about by dangerous climate change. </a:t>
            </a:r>
            <a:r>
              <a:rPr lang="en-US" sz="1800" b="0" i="0" u="none" strike="noStrike">
                <a:solidFill>
                  <a:srgbClr val="F2E5B0"/>
                </a:solidFill>
                <a:latin typeface="AYOUJH+Helvetica"/>
              </a:rPr>
              <a:t> </a:t>
            </a:r>
            <a:endParaRPr/>
          </a:p>
          <a:p>
            <a:pPr marL="182562" indent="0">
              <a:buNone/>
              <a:defRPr/>
            </a:pPr>
            <a:r>
              <a:rPr lang="en-US" sz="1800" b="0" i="0" u="none" strike="noStrike">
                <a:solidFill>
                  <a:srgbClr val="000000"/>
                </a:solidFill>
                <a:latin typeface="ZMYUVJ+GillSansMT"/>
              </a:rPr>
              <a:t>Features/measures of vulnerability: </a:t>
            </a:r>
            <a:endParaRPr lang="en-US" sz="1800" b="0" i="0" u="none" strike="noStrike">
              <a:solidFill>
                <a:srgbClr val="FCCA24"/>
              </a:solidFill>
              <a:latin typeface="AYOUJH+Helvetica"/>
            </a:endParaRPr>
          </a:p>
          <a:p>
            <a:pPr>
              <a:defRPr/>
            </a:pPr>
            <a:r>
              <a:rPr lang="en-US" sz="1800" b="0" i="0" u="none" strike="noStrike">
                <a:solidFill>
                  <a:schemeClr val="tx1">
                    <a:lumMod val="95000"/>
                    <a:lumOff val="5000"/>
                  </a:schemeClr>
                </a:solidFill>
                <a:latin typeface="AYOUJH+Helvetica"/>
              </a:rPr>
              <a:t> </a:t>
            </a:r>
            <a:r>
              <a:rPr lang="en-US" sz="1800" b="0" i="0" u="none" strike="noStrike">
                <a:solidFill>
                  <a:srgbClr val="000000"/>
                </a:solidFill>
                <a:latin typeface="ZMYUVJ+GillSansMT"/>
              </a:rPr>
              <a:t>A sense of </a:t>
            </a:r>
            <a:r>
              <a:rPr lang="en-US" sz="1800" b="0" i="0" u="none" strike="noStrike">
                <a:solidFill>
                  <a:srgbClr val="000000"/>
                </a:solidFill>
                <a:latin typeface="ZMYUVJ+GillSansMT"/>
              </a:rPr>
              <a:t>defencelessness</a:t>
            </a:r>
            <a:r>
              <a:rPr lang="en-US" sz="1800" b="0" i="0" u="none" strike="noStrike">
                <a:solidFill>
                  <a:srgbClr val="000000"/>
                </a:solidFill>
                <a:latin typeface="ZMYUVJ+GillSansMT"/>
              </a:rPr>
              <a:t> </a:t>
            </a:r>
            <a:r>
              <a:rPr lang="en-US" sz="1800" b="0" i="0" u="none" strike="noStrike">
                <a:solidFill>
                  <a:srgbClr val="FCCA24"/>
                </a:solidFill>
                <a:latin typeface="AYOUJH+Helvetica"/>
              </a:rPr>
              <a:t> </a:t>
            </a:r>
            <a:endParaRPr/>
          </a:p>
          <a:p>
            <a:pPr>
              <a:defRPr/>
            </a:pPr>
            <a:r>
              <a:rPr lang="en-US" sz="1800" b="0" i="0" u="none" strike="noStrike">
                <a:solidFill>
                  <a:srgbClr val="000000"/>
                </a:solidFill>
                <a:latin typeface="ZMYUVJ+GillSansMT"/>
              </a:rPr>
              <a:t>Physical breakdown </a:t>
            </a:r>
            <a:endParaRPr lang="en-US" sz="1800" b="0" i="0" u="none" strike="noStrike">
              <a:solidFill>
                <a:srgbClr val="FCCA24"/>
              </a:solidFill>
              <a:latin typeface="AYOUJH+Helvetica"/>
            </a:endParaRPr>
          </a:p>
          <a:p>
            <a:pPr>
              <a:defRPr/>
            </a:pPr>
            <a:r>
              <a:rPr lang="en-US" sz="1800" b="0" i="0" u="none" strike="noStrike">
                <a:solidFill>
                  <a:srgbClr val="000000"/>
                </a:solidFill>
                <a:latin typeface="ZMYUVJ+GillSansMT"/>
              </a:rPr>
              <a:t>Cultural collapse </a:t>
            </a:r>
            <a:endParaRPr lang="en-US" sz="1800" b="0" i="0" u="none" strike="noStrike">
              <a:solidFill>
                <a:srgbClr val="FCCA24"/>
              </a:solidFill>
              <a:latin typeface="AYOUJH+Helvetica"/>
            </a:endParaRPr>
          </a:p>
          <a:p>
            <a:pPr>
              <a:defRPr/>
            </a:pPr>
            <a:r>
              <a:rPr lang="en-US" sz="1800" b="0" i="0" u="none" strike="noStrike">
                <a:solidFill>
                  <a:srgbClr val="000000"/>
                </a:solidFill>
                <a:latin typeface="ZMYUVJ+GillSansMT"/>
              </a:rPr>
              <a:t>Emotional or psychological injury or inability to cope </a:t>
            </a:r>
            <a:endParaRPr lang="en-US" sz="1800" b="0" i="0" u="none" strike="noStrike">
              <a:solidFill>
                <a:srgbClr val="FCCA24"/>
              </a:solidFill>
              <a:latin typeface="AYOUJH+Helvetica"/>
            </a:endParaRPr>
          </a:p>
          <a:p>
            <a:pPr>
              <a:defRPr/>
            </a:pPr>
            <a:r>
              <a:rPr lang="en-US" sz="1800" b="0" i="0" u="none" strike="noStrike">
                <a:solidFill>
                  <a:srgbClr val="000000"/>
                </a:solidFill>
                <a:latin typeface="ZMYUVJ+GillSansMT"/>
              </a:rPr>
              <a:t>Breakdown of social structures and social and environmental processes </a:t>
            </a:r>
            <a:r>
              <a:rPr lang="en-US" sz="1800" b="0" i="0" u="none" strike="noStrike">
                <a:solidFill>
                  <a:srgbClr val="FCCA24"/>
                </a:solidFill>
                <a:latin typeface="AYOUJH+Helvetica"/>
              </a:rPr>
              <a:t> </a:t>
            </a:r>
            <a:endParaRPr/>
          </a:p>
          <a:p>
            <a:pPr>
              <a:defRPr/>
            </a:pPr>
            <a:r>
              <a:rPr lang="en-US" sz="1800" b="0" i="0" u="none" strike="noStrike">
                <a:solidFill>
                  <a:srgbClr val="000000"/>
                </a:solidFill>
                <a:latin typeface="ZMYUVJ+GillSansMT"/>
              </a:rPr>
              <a:t>Inability to adapt </a:t>
            </a:r>
            <a:endParaRPr lang="en-US" sz="1800" b="0" i="0" u="none" strike="noStrike">
              <a:solidFill>
                <a:srgbClr val="FCCA24"/>
              </a:solidFill>
              <a:latin typeface="AYOUJH+Helvetica"/>
            </a:endParaRPr>
          </a:p>
          <a:p>
            <a:pPr>
              <a:defRPr/>
            </a:pPr>
            <a:r>
              <a:rPr lang="en-US" sz="1800" b="0" i="0" u="none" strike="noStrike">
                <a:solidFill>
                  <a:srgbClr val="000000"/>
                </a:solidFill>
                <a:latin typeface="ZMYUVJ+GillSansMT"/>
              </a:rPr>
              <a:t>Aggression and conflict </a:t>
            </a:r>
            <a:endParaRPr lang="en-US" sz="1800" b="0" i="0" u="none" strike="noStrike">
              <a:solidFill>
                <a:srgbClr val="F2E5B0"/>
              </a:solidFill>
              <a:latin typeface="AYOUJH+Helvetica"/>
            </a:endParaRPr>
          </a:p>
          <a:p>
            <a:pPr marL="182562" indent="0">
              <a:buNone/>
              <a:defRPr/>
            </a:pPr>
            <a:r>
              <a:rPr lang="en-US" sz="1800" b="0" i="0" u="none" strike="noStrike">
                <a:solidFill>
                  <a:srgbClr val="F2E5B0"/>
                </a:solidFill>
                <a:latin typeface="AYOUJH+Helvetica"/>
              </a:rPr>
              <a:t> </a:t>
            </a:r>
            <a:r>
              <a:rPr lang="en-US" sz="1800" b="0" i="0" u="none" strike="noStrike">
                <a:solidFill>
                  <a:srgbClr val="000000"/>
                </a:solidFill>
                <a:latin typeface="ZMYUVJ+GillSansMT"/>
              </a:rPr>
              <a:t>Adapted from Pike, G. &amp; Selby, D. (2011). </a:t>
            </a:r>
            <a:r>
              <a:rPr lang="en-US" sz="1800" b="0" i="1" u="none" strike="noStrike">
                <a:solidFill>
                  <a:srgbClr val="000000"/>
                </a:solidFill>
                <a:latin typeface="ZMYUVJ+GillSansMT-Italic"/>
              </a:rPr>
              <a:t>In the Global Classroom </a:t>
            </a:r>
            <a:endParaRPr lang="en-US" sz="1800" b="0" i="0" u="none" strike="noStrike">
              <a:solidFill>
                <a:srgbClr val="000000"/>
              </a:solidFill>
              <a:latin typeface="BUMCXF+Wingdings-Regular"/>
            </a:endParaRPr>
          </a:p>
          <a:p>
            <a:pPr>
              <a:defRPr/>
            </a:pPr>
            <a:endParaRPr lang="de-DE"/>
          </a:p>
        </p:txBody>
      </p:sp>
      <p:sp>
        <p:nvSpPr>
          <p:cNvPr id="4" name="Foliennummernplatzhalter 3"/>
          <p:cNvSpPr>
            <a:spLocks noGrp="1"/>
          </p:cNvSpPr>
          <p:nvPr>
            <p:ph type="sldNum" sz="quarter" idx="11"/>
          </p:nvPr>
        </p:nvSpPr>
        <p:spPr bwMode="auto"/>
        <p:txBody>
          <a:bodyPr/>
          <a:lstStyle/>
          <a:p>
            <a:pPr>
              <a:defRPr/>
            </a:pPr>
            <a:fld id="{BBF1D1B4-E841-4758-A151-E986DE5B1775}" type="slidenum">
              <a:rPr lang="de-DE"/>
              <a:t>27</a:t>
            </a:fld>
            <a:endParaRPr lang="de-D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t>Climate Change </a:t>
            </a:r>
            <a:r>
              <a:rPr lang="de-DE"/>
              <a:t>Resilience</a:t>
            </a:r>
            <a:endParaRPr lang="de-DE"/>
          </a:p>
        </p:txBody>
      </p:sp>
      <p:sp>
        <p:nvSpPr>
          <p:cNvPr id="3" name="Inhaltsplatzhalter 2"/>
          <p:cNvSpPr>
            <a:spLocks noGrp="1"/>
          </p:cNvSpPr>
          <p:nvPr>
            <p:ph idx="1"/>
          </p:nvPr>
        </p:nvSpPr>
        <p:spPr bwMode="auto"/>
        <p:txBody>
          <a:bodyPr/>
          <a:lstStyle/>
          <a:p>
            <a:pPr marL="182562" indent="0">
              <a:buNone/>
              <a:defRPr/>
            </a:pPr>
            <a:r>
              <a:rPr lang="en-US" sz="1800" b="0" i="0" u="none" strike="noStrike">
                <a:solidFill>
                  <a:srgbClr val="000000"/>
                </a:solidFill>
                <a:latin typeface="ZMYUVJ+GillSansMT"/>
              </a:rPr>
              <a:t>The ability of a person, community or society or ecosystem to survive the threats, hazards, disasters, shocks and stresses brought about by climate change, and to rebuild itself in the aftermath. </a:t>
            </a:r>
            <a:endParaRPr lang="en-US" sz="1800">
              <a:solidFill>
                <a:srgbClr val="EEE0A1"/>
              </a:solidFill>
              <a:latin typeface="BUMCXF+Wingdings-Regular"/>
            </a:endParaRPr>
          </a:p>
          <a:p>
            <a:pPr marL="182562" indent="0">
              <a:buNone/>
              <a:defRPr/>
            </a:pPr>
            <a:r>
              <a:rPr lang="en-US" sz="1800" b="0" i="0" u="none" strike="noStrike">
                <a:solidFill>
                  <a:srgbClr val="000000"/>
                </a:solidFill>
                <a:latin typeface="ZMYUVJ+GillSansMT"/>
              </a:rPr>
              <a:t>Features/measures of resilience: </a:t>
            </a:r>
            <a:endParaRPr lang="en-US" sz="1800">
              <a:solidFill>
                <a:srgbClr val="FAC01E"/>
              </a:solidFill>
              <a:latin typeface="BHXTXF+Wingdings2"/>
            </a:endParaRPr>
          </a:p>
          <a:p>
            <a:pPr>
              <a:defRPr/>
            </a:pPr>
            <a:r>
              <a:rPr lang="en-US" sz="1800" b="0" i="0" u="none" strike="noStrike">
                <a:solidFill>
                  <a:srgbClr val="000000"/>
                </a:solidFill>
                <a:latin typeface="ZMYUVJ+GillSansMT"/>
              </a:rPr>
              <a:t>Emotional, psychological and cultural sturdiness </a:t>
            </a:r>
            <a:endParaRPr lang="en-US" sz="1800">
              <a:solidFill>
                <a:srgbClr val="FAC01E"/>
              </a:solidFill>
              <a:latin typeface="BHXTXF+Wingdings2"/>
            </a:endParaRPr>
          </a:p>
          <a:p>
            <a:pPr>
              <a:defRPr/>
            </a:pPr>
            <a:r>
              <a:rPr lang="en-US" sz="1800" b="0" i="0" u="none" strike="noStrike">
                <a:solidFill>
                  <a:srgbClr val="000000"/>
                </a:solidFill>
                <a:latin typeface="ZMYUVJ+GillSansMT"/>
              </a:rPr>
              <a:t>The </a:t>
            </a:r>
            <a:r>
              <a:rPr lang="en-US" sz="1800" b="0" i="0" u="none" strike="noStrike">
                <a:solidFill>
                  <a:schemeClr val="tx1">
                    <a:lumMod val="95000"/>
                    <a:lumOff val="5000"/>
                  </a:schemeClr>
                </a:solidFill>
                <a:latin typeface="ZMYUVJ+GillSansMT"/>
              </a:rPr>
              <a:t>ability to remain positive and hopeful </a:t>
            </a:r>
            <a:endParaRPr lang="en-US" sz="1800">
              <a:solidFill>
                <a:schemeClr val="tx1">
                  <a:lumMod val="95000"/>
                  <a:lumOff val="5000"/>
                </a:schemeClr>
              </a:solidFill>
              <a:latin typeface="BHXTXF+Wingdings2"/>
            </a:endParaRPr>
          </a:p>
          <a:p>
            <a:pPr>
              <a:defRPr/>
            </a:pPr>
            <a:r>
              <a:rPr lang="en-US" sz="1800" b="0" i="0" u="none" strike="noStrike">
                <a:solidFill>
                  <a:schemeClr val="tx1">
                    <a:lumMod val="95000"/>
                    <a:lumOff val="5000"/>
                  </a:schemeClr>
                </a:solidFill>
                <a:latin typeface="AYOUJH+Helvetica"/>
              </a:rPr>
              <a:t> </a:t>
            </a:r>
            <a:r>
              <a:rPr lang="en-US" sz="1800" b="0" i="0" u="none" strike="noStrike">
                <a:solidFill>
                  <a:schemeClr val="tx1">
                    <a:lumMod val="95000"/>
                    <a:lumOff val="5000"/>
                  </a:schemeClr>
                </a:solidFill>
                <a:latin typeface="ZMYUVJ+GillSansMT"/>
              </a:rPr>
              <a:t>The </a:t>
            </a:r>
            <a:r>
              <a:rPr lang="en-US" sz="1800" b="0" i="0" u="none" strike="noStrike">
                <a:solidFill>
                  <a:srgbClr val="000000"/>
                </a:solidFill>
                <a:latin typeface="ZMYUVJ+GillSansMT"/>
              </a:rPr>
              <a:t>ability to adapt and transform </a:t>
            </a:r>
            <a:endParaRPr lang="en-US" sz="1800">
              <a:solidFill>
                <a:srgbClr val="FAC01E"/>
              </a:solidFill>
              <a:latin typeface="BHXTXF+Wingdings2"/>
            </a:endParaRPr>
          </a:p>
          <a:p>
            <a:pPr>
              <a:defRPr/>
            </a:pPr>
            <a:r>
              <a:rPr lang="en-US" sz="1800" b="0" i="0" u="none" strike="noStrike">
                <a:solidFill>
                  <a:srgbClr val="000000"/>
                </a:solidFill>
                <a:latin typeface="ZMYUVJ+GillSansMT"/>
              </a:rPr>
              <a:t>The rate and sturdiness of return to a stable condition. </a:t>
            </a:r>
            <a:endParaRPr lang="en-US" sz="1800">
              <a:solidFill>
                <a:srgbClr val="EEE0A1"/>
              </a:solidFill>
              <a:latin typeface="BUMCXF+Wingdings-Regular"/>
            </a:endParaRPr>
          </a:p>
          <a:p>
            <a:pPr marL="182562" indent="0">
              <a:buNone/>
              <a:defRPr/>
            </a:pPr>
            <a:r>
              <a:rPr lang="en-US" sz="1800" b="0" i="0" u="none" strike="noStrike">
                <a:solidFill>
                  <a:srgbClr val="000000"/>
                </a:solidFill>
                <a:latin typeface="ZMYUVJ+GillSansMT"/>
              </a:rPr>
              <a:t>Adapted from </a:t>
            </a:r>
            <a:r>
              <a:rPr lang="en-US" sz="1800" b="0" i="0" u="none" strike="noStrike">
                <a:solidFill>
                  <a:srgbClr val="000000"/>
                </a:solidFill>
                <a:latin typeface="ZMYUVJ+GillSansMT"/>
              </a:rPr>
              <a:t>Pike,G</a:t>
            </a:r>
            <a:r>
              <a:rPr lang="en-US" sz="1800" b="0" i="0" u="none" strike="noStrike">
                <a:solidFill>
                  <a:srgbClr val="000000"/>
                </a:solidFill>
                <a:latin typeface="ZMYUVJ+GillSansMT"/>
              </a:rPr>
              <a:t>. &amp; </a:t>
            </a:r>
            <a:r>
              <a:rPr lang="en-US" sz="1800" b="0" i="0" u="none" strike="noStrike">
                <a:solidFill>
                  <a:srgbClr val="000000"/>
                </a:solidFill>
                <a:latin typeface="ZMYUVJ+GillSansMT"/>
              </a:rPr>
              <a:t>Selby,D</a:t>
            </a:r>
            <a:r>
              <a:rPr lang="en-US" sz="1800" b="0" i="0" u="none" strike="noStrike">
                <a:solidFill>
                  <a:srgbClr val="000000"/>
                </a:solidFill>
                <a:latin typeface="ZMYUVJ+GillSansMT"/>
              </a:rPr>
              <a:t>. (2011). </a:t>
            </a:r>
            <a:r>
              <a:rPr lang="en-US" sz="1800" b="0" i="1" u="none" strike="noStrike">
                <a:solidFill>
                  <a:srgbClr val="000000"/>
                </a:solidFill>
                <a:latin typeface="ZMYUVJ+GillSansMT-Italic"/>
              </a:rPr>
              <a:t>In the Global Classroom </a:t>
            </a:r>
            <a:endParaRPr lang="en-US" sz="1800" b="0" i="0" u="none" strike="noStrike">
              <a:solidFill>
                <a:srgbClr val="000000"/>
              </a:solidFill>
              <a:latin typeface="BUMCXF+Wingdings-Regular"/>
            </a:endParaRPr>
          </a:p>
          <a:p>
            <a:pPr>
              <a:defRPr/>
            </a:pPr>
            <a:endParaRPr lang="de-DE"/>
          </a:p>
        </p:txBody>
      </p:sp>
      <p:sp>
        <p:nvSpPr>
          <p:cNvPr id="4" name="Foliennummernplatzhalter 3"/>
          <p:cNvSpPr>
            <a:spLocks noGrp="1"/>
          </p:cNvSpPr>
          <p:nvPr>
            <p:ph type="sldNum" sz="quarter" idx="11"/>
          </p:nvPr>
        </p:nvSpPr>
        <p:spPr bwMode="auto"/>
        <p:txBody>
          <a:bodyPr/>
          <a:lstStyle/>
          <a:p>
            <a:pPr>
              <a:defRPr/>
            </a:pPr>
            <a:fld id="{BBF1D1B4-E841-4758-A151-E986DE5B1775}" type="slidenum">
              <a:rPr lang="de-DE"/>
              <a:t>28</a:t>
            </a:fld>
            <a:endParaRPr lang="de-D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t>Resilience</a:t>
            </a:r>
            <a:r>
              <a:rPr lang="de-DE"/>
              <a:t> vs. </a:t>
            </a:r>
            <a:r>
              <a:rPr lang="de-DE"/>
              <a:t>Vulnerability</a:t>
            </a:r>
            <a:endParaRPr lang="de-DE"/>
          </a:p>
        </p:txBody>
      </p:sp>
      <p:sp>
        <p:nvSpPr>
          <p:cNvPr id="3" name="Inhaltsplatzhalter 2"/>
          <p:cNvSpPr>
            <a:spLocks noGrp="1"/>
          </p:cNvSpPr>
          <p:nvPr>
            <p:ph idx="1"/>
          </p:nvPr>
        </p:nvSpPr>
        <p:spPr bwMode="auto"/>
        <p:txBody>
          <a:bodyPr/>
          <a:lstStyle/>
          <a:p>
            <a:pPr marL="182562" indent="0">
              <a:buNone/>
              <a:defRPr/>
            </a:pPr>
            <a:r>
              <a:rPr lang="en-US" sz="1800" b="0" i="0" u="none" strike="noStrike">
                <a:solidFill>
                  <a:srgbClr val="000000"/>
                </a:solidFill>
                <a:latin typeface="ZMYUVJ+GillSansMT"/>
              </a:rPr>
              <a:t>The degree of resilience and vulnerability will depend upon the nature and size of the climate threat and the extent to which individuals, communities and societies have considered the future and, especially, readied themselves to handle shock and uncertainty. </a:t>
            </a:r>
            <a:r>
              <a:rPr lang="en-US" sz="1800" b="0" i="0" u="none" strike="noStrike">
                <a:solidFill>
                  <a:srgbClr val="EEE0A1"/>
                </a:solidFill>
                <a:latin typeface="BUMCXF+Wingdings-Regular"/>
              </a:rPr>
              <a:t>"</a:t>
            </a:r>
            <a:r>
              <a:rPr lang="en-US" sz="1800" b="0" i="0" u="none" strike="noStrike">
                <a:solidFill>
                  <a:srgbClr val="F2E5B0"/>
                </a:solidFill>
                <a:latin typeface="AYOUJH+Helvetica"/>
              </a:rPr>
              <a:t>! </a:t>
            </a:r>
            <a:endParaRPr/>
          </a:p>
          <a:p>
            <a:pPr marL="182562" indent="0">
              <a:buNone/>
              <a:defRPr/>
            </a:pPr>
            <a:endParaRPr lang="en-US" sz="1800" b="0" i="0" u="none" strike="noStrike">
              <a:solidFill>
                <a:srgbClr val="000000"/>
              </a:solidFill>
              <a:latin typeface="ZMYUVJ+GillSansMT"/>
            </a:endParaRPr>
          </a:p>
          <a:p>
            <a:pPr marL="182562" indent="0">
              <a:buNone/>
              <a:defRPr/>
            </a:pPr>
            <a:r>
              <a:rPr lang="en-US" sz="1800" b="0" i="0" u="none" strike="noStrike">
                <a:solidFill>
                  <a:srgbClr val="000000"/>
                </a:solidFill>
                <a:latin typeface="ZMYUVJ+GillSansMT"/>
              </a:rPr>
              <a:t>Adapted from </a:t>
            </a:r>
            <a:r>
              <a:rPr lang="en-US" sz="1800" b="0" i="0" u="none" strike="noStrike">
                <a:solidFill>
                  <a:srgbClr val="000000"/>
                </a:solidFill>
                <a:latin typeface="ZMYUVJ+GillSansMT"/>
              </a:rPr>
              <a:t>Pike,G</a:t>
            </a:r>
            <a:r>
              <a:rPr lang="en-US" sz="1800" b="0" i="0" u="none" strike="noStrike">
                <a:solidFill>
                  <a:srgbClr val="000000"/>
                </a:solidFill>
                <a:latin typeface="ZMYUVJ+GillSansMT"/>
              </a:rPr>
              <a:t>. &amp; </a:t>
            </a:r>
            <a:r>
              <a:rPr lang="en-US" sz="1800" b="0" i="0" u="none" strike="noStrike">
                <a:solidFill>
                  <a:srgbClr val="000000"/>
                </a:solidFill>
                <a:latin typeface="ZMYUVJ+GillSansMT"/>
              </a:rPr>
              <a:t>Selby,D</a:t>
            </a:r>
            <a:r>
              <a:rPr lang="en-US" sz="1800" b="0" i="0" u="none" strike="noStrike">
                <a:solidFill>
                  <a:srgbClr val="000000"/>
                </a:solidFill>
                <a:latin typeface="ZMYUVJ+GillSansMT"/>
              </a:rPr>
              <a:t>. (2011). </a:t>
            </a:r>
            <a:r>
              <a:rPr lang="en-US" sz="1800" b="0" i="1" u="none" strike="noStrike">
                <a:solidFill>
                  <a:srgbClr val="000000"/>
                </a:solidFill>
                <a:latin typeface="ZMYUVJ+GillSansMT-Italic"/>
              </a:rPr>
              <a:t>In the Global Classroom </a:t>
            </a:r>
            <a:endParaRPr lang="en-US" sz="1800" b="0" i="0" u="none" strike="noStrike">
              <a:solidFill>
                <a:srgbClr val="000000"/>
              </a:solidFill>
              <a:latin typeface="BUMCXF+Wingdings-Regular"/>
            </a:endParaRPr>
          </a:p>
          <a:p>
            <a:pPr>
              <a:defRPr/>
            </a:pPr>
            <a:endParaRPr lang="de-DE"/>
          </a:p>
        </p:txBody>
      </p:sp>
      <p:sp>
        <p:nvSpPr>
          <p:cNvPr id="4" name="Foliennummernplatzhalter 3"/>
          <p:cNvSpPr>
            <a:spLocks noGrp="1"/>
          </p:cNvSpPr>
          <p:nvPr>
            <p:ph type="sldNum" sz="quarter" idx="11"/>
          </p:nvPr>
        </p:nvSpPr>
        <p:spPr bwMode="auto"/>
        <p:txBody>
          <a:bodyPr/>
          <a:lstStyle/>
          <a:p>
            <a:pPr>
              <a:defRPr/>
            </a:pPr>
            <a:fld id="{BBF1D1B4-E841-4758-A151-E986DE5B1775}" type="slidenum">
              <a:rPr lang="de-DE"/>
              <a:t>29</a:t>
            </a:fld>
            <a:endParaRPr lang="de-D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t>Studien- und Prüfungsleistung</a:t>
            </a:r>
            <a:endParaRPr/>
          </a:p>
        </p:txBody>
      </p:sp>
      <p:sp>
        <p:nvSpPr>
          <p:cNvPr id="3" name="Inhaltsplatzhalter 2"/>
          <p:cNvSpPr>
            <a:spLocks noGrp="1"/>
          </p:cNvSpPr>
          <p:nvPr>
            <p:ph idx="1"/>
          </p:nvPr>
        </p:nvSpPr>
        <p:spPr bwMode="auto">
          <a:xfrm>
            <a:off x="481541" y="1628800"/>
            <a:ext cx="8229600" cy="4049713"/>
          </a:xfrm>
        </p:spPr>
        <p:txBody>
          <a:bodyPr/>
          <a:lstStyle/>
          <a:p>
            <a:pPr marL="182562" indent="0">
              <a:buNone/>
              <a:defRPr/>
            </a:pPr>
            <a:r>
              <a:rPr lang="de-DE"/>
              <a:t>Studienleistung:</a:t>
            </a:r>
            <a:endParaRPr/>
          </a:p>
          <a:p>
            <a:pPr>
              <a:defRPr/>
            </a:pPr>
            <a:r>
              <a:rPr lang="de-DE"/>
              <a:t>Entwicklung und Durchführung eines Außerschulischen Lernorts für Ihre </a:t>
            </a:r>
            <a:r>
              <a:rPr lang="de-DE"/>
              <a:t>Kommiliton</a:t>
            </a:r>
            <a:r>
              <a:rPr lang="de-DE"/>
              <a:t>*innen (1,5 Stunden) in Dreiergruppen</a:t>
            </a:r>
            <a:endParaRPr/>
          </a:p>
          <a:p>
            <a:pPr>
              <a:defRPr/>
            </a:pPr>
            <a:r>
              <a:rPr lang="de-DE"/>
              <a:t>Exkursionstagebuch, das Sie während der anderen Exkursionen führen</a:t>
            </a:r>
            <a:endParaRPr/>
          </a:p>
          <a:p>
            <a:pPr marL="182562" indent="0">
              <a:buNone/>
              <a:defRPr/>
            </a:pPr>
            <a:endParaRPr lang="de-DE"/>
          </a:p>
          <a:p>
            <a:pPr marL="182562" indent="0">
              <a:buNone/>
              <a:defRPr/>
            </a:pPr>
            <a:r>
              <a:rPr lang="de-DE"/>
              <a:t>Prüfungsleistung:</a:t>
            </a:r>
            <a:endParaRPr/>
          </a:p>
          <a:p>
            <a:pPr>
              <a:defRPr/>
            </a:pPr>
            <a:r>
              <a:rPr lang="de-DE"/>
              <a:t>Anpassung des Konzeptes für die Schule</a:t>
            </a:r>
            <a:endParaRPr/>
          </a:p>
          <a:p>
            <a:pPr>
              <a:defRPr/>
            </a:pPr>
            <a:r>
              <a:rPr lang="de-DE"/>
              <a:t>Bündige Darstellung, die Veröffentlichung auf Homepage erlaubt</a:t>
            </a:r>
            <a:endParaRPr/>
          </a:p>
        </p:txBody>
      </p:sp>
      <p:sp>
        <p:nvSpPr>
          <p:cNvPr id="4" name="Foliennummernplatzhalter 3"/>
          <p:cNvSpPr>
            <a:spLocks noGrp="1"/>
          </p:cNvSpPr>
          <p:nvPr>
            <p:ph type="sldNum" sz="quarter" idx="11"/>
          </p:nvPr>
        </p:nvSpPr>
        <p:spPr bwMode="auto"/>
        <p:txBody>
          <a:bodyPr/>
          <a:lstStyle/>
          <a:p>
            <a:pPr>
              <a:defRPr/>
            </a:pPr>
            <a:fld id="{BBF1D1B4-E841-4758-A151-E986DE5B1775}" type="slidenum">
              <a:rPr lang="de-DE"/>
              <a:t>3</a:t>
            </a:fld>
            <a:endParaRPr lang="de-D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t>Priorities</a:t>
            </a:r>
            <a:r>
              <a:rPr lang="de-DE"/>
              <a:t> </a:t>
            </a:r>
            <a:r>
              <a:rPr lang="de-DE"/>
              <a:t>for</a:t>
            </a:r>
            <a:r>
              <a:rPr lang="de-DE"/>
              <a:t> Action</a:t>
            </a:r>
            <a:endParaRPr/>
          </a:p>
        </p:txBody>
      </p:sp>
      <p:sp>
        <p:nvSpPr>
          <p:cNvPr id="3" name="Inhaltsplatzhalter 2"/>
          <p:cNvSpPr>
            <a:spLocks noGrp="1"/>
          </p:cNvSpPr>
          <p:nvPr>
            <p:ph idx="1"/>
          </p:nvPr>
        </p:nvSpPr>
        <p:spPr bwMode="auto"/>
        <p:txBody>
          <a:bodyPr/>
          <a:lstStyle/>
          <a:p>
            <a:pPr marL="182562" indent="0">
              <a:buNone/>
              <a:defRPr/>
            </a:pPr>
            <a:r>
              <a:rPr lang="en-US" sz="1800" b="0" i="1" u="none" strike="noStrike">
                <a:solidFill>
                  <a:srgbClr val="000000"/>
                </a:solidFill>
                <a:latin typeface="ZMYUVJ+GillSansMT-Italic"/>
              </a:rPr>
              <a:t>Five Priorities for Action in the Hyogo Framework for Action (HFA) 2005-2015: Building the Resilience of Nations and Communities to Disasters </a:t>
            </a:r>
            <a:endParaRPr lang="en-US" sz="1800">
              <a:solidFill>
                <a:srgbClr val="FAC01E"/>
              </a:solidFill>
              <a:latin typeface="BHXTXF+Wingdings2"/>
            </a:endParaRPr>
          </a:p>
          <a:p>
            <a:pPr marL="182562" indent="0">
              <a:buNone/>
              <a:defRPr/>
            </a:pPr>
            <a:r>
              <a:rPr lang="en-US" sz="1800" b="0" i="1" u="none" strike="noStrike">
                <a:solidFill>
                  <a:srgbClr val="000000"/>
                </a:solidFill>
                <a:latin typeface="ZMYUVJ+GillSansMT-Italic"/>
              </a:rPr>
              <a:t>Priority Action 1</a:t>
            </a:r>
            <a:r>
              <a:rPr lang="en-US" sz="1800" b="0" i="0" u="none" strike="noStrike">
                <a:solidFill>
                  <a:srgbClr val="000000"/>
                </a:solidFill>
                <a:latin typeface="ZMYUVJ+GillSansMT"/>
              </a:rPr>
              <a:t>: Ensure that disaster risk reduction is a national and a local priority with a strong institutional basis for implementation. </a:t>
            </a:r>
            <a:endParaRPr lang="en-US" sz="1800">
              <a:solidFill>
                <a:srgbClr val="FAC01E"/>
              </a:solidFill>
              <a:latin typeface="BHXTXF+Wingdings2"/>
            </a:endParaRPr>
          </a:p>
          <a:p>
            <a:pPr marL="182562" indent="0">
              <a:buNone/>
              <a:defRPr/>
            </a:pPr>
            <a:r>
              <a:rPr lang="en-US" sz="1800" b="0" i="1" u="none" strike="noStrike">
                <a:solidFill>
                  <a:srgbClr val="000000"/>
                </a:solidFill>
                <a:latin typeface="ZMYUVJ+GillSansMT-Italic"/>
              </a:rPr>
              <a:t>Priority Action 2</a:t>
            </a:r>
            <a:r>
              <a:rPr lang="en-US" sz="1800" b="0" i="0" u="none" strike="noStrike">
                <a:solidFill>
                  <a:srgbClr val="000000"/>
                </a:solidFill>
                <a:latin typeface="ZMYUVJ+GillSansMT"/>
              </a:rPr>
              <a:t>: Identify, assess and monitor disaster risks and enhance early warning. </a:t>
            </a:r>
            <a:endParaRPr lang="en-US" sz="1800">
              <a:solidFill>
                <a:srgbClr val="FAC01E"/>
              </a:solidFill>
              <a:latin typeface="BHXTXF+Wingdings2"/>
            </a:endParaRPr>
          </a:p>
          <a:p>
            <a:pPr marL="182562" indent="0">
              <a:buNone/>
              <a:defRPr/>
            </a:pPr>
            <a:r>
              <a:rPr lang="en-US" sz="1800" b="1" i="1" u="none" strike="noStrike">
                <a:solidFill>
                  <a:srgbClr val="000000"/>
                </a:solidFill>
                <a:latin typeface="YEOOHL+GillSansMT-BoldItalic"/>
              </a:rPr>
              <a:t>Priority Action 3</a:t>
            </a:r>
            <a:r>
              <a:rPr lang="en-US" sz="1800" b="1" i="0" u="none" strike="noStrike">
                <a:solidFill>
                  <a:srgbClr val="000000"/>
                </a:solidFill>
                <a:latin typeface="ZMYUVJ+GillSansMT-Bold"/>
              </a:rPr>
              <a:t>: Use knowledge, innovation and education to build a culture of safety and resilience at all levels </a:t>
            </a:r>
            <a:endParaRPr lang="en-US" sz="1800">
              <a:solidFill>
                <a:srgbClr val="FAC01E"/>
              </a:solidFill>
              <a:latin typeface="BHXTXF+Wingdings2"/>
            </a:endParaRPr>
          </a:p>
          <a:p>
            <a:pPr marL="182562" indent="0">
              <a:buNone/>
              <a:defRPr/>
            </a:pPr>
            <a:r>
              <a:rPr lang="en-US" sz="1800" b="0" i="1" u="none" strike="noStrike">
                <a:solidFill>
                  <a:srgbClr val="000000"/>
                </a:solidFill>
                <a:latin typeface="ZMYUVJ+GillSansMT-Italic"/>
              </a:rPr>
              <a:t>Priority Action 4</a:t>
            </a:r>
            <a:r>
              <a:rPr lang="en-US" sz="1800" b="0" i="0" u="none" strike="noStrike">
                <a:solidFill>
                  <a:srgbClr val="000000"/>
                </a:solidFill>
                <a:latin typeface="ZMYUVJ+GillSansMT"/>
              </a:rPr>
              <a:t>: Reduce the underlying risk factors. </a:t>
            </a:r>
            <a:endParaRPr lang="en-US" sz="1800">
              <a:solidFill>
                <a:srgbClr val="FAC01E"/>
              </a:solidFill>
              <a:latin typeface="BHXTXF+Wingdings2"/>
            </a:endParaRPr>
          </a:p>
          <a:p>
            <a:pPr marL="182562" indent="0">
              <a:buNone/>
              <a:defRPr/>
            </a:pPr>
            <a:r>
              <a:rPr lang="en-US" sz="1800" b="0" i="1" u="none" strike="noStrike">
                <a:solidFill>
                  <a:srgbClr val="000000"/>
                </a:solidFill>
                <a:latin typeface="ZMYUVJ+GillSansMT-Italic"/>
              </a:rPr>
              <a:t>Priority Action 5</a:t>
            </a:r>
            <a:r>
              <a:rPr lang="en-US" sz="1800" b="0" i="0" u="none" strike="noStrike">
                <a:solidFill>
                  <a:srgbClr val="000000"/>
                </a:solidFill>
                <a:latin typeface="ZMYUVJ+GillSansMT"/>
              </a:rPr>
              <a:t>: Strengthen disaster preparedness for effective response at all levels </a:t>
            </a:r>
            <a:endParaRPr lang="en-US" sz="1800" b="0" i="0" u="none" strike="noStrike">
              <a:solidFill>
                <a:srgbClr val="000000"/>
              </a:solidFill>
              <a:latin typeface="BUMCXF+Wingdings-Regular"/>
            </a:endParaRPr>
          </a:p>
          <a:p>
            <a:pPr>
              <a:defRPr/>
            </a:pPr>
            <a:endParaRPr lang="de-DE"/>
          </a:p>
        </p:txBody>
      </p:sp>
      <p:sp>
        <p:nvSpPr>
          <p:cNvPr id="4" name="Foliennummernplatzhalter 3"/>
          <p:cNvSpPr>
            <a:spLocks noGrp="1"/>
          </p:cNvSpPr>
          <p:nvPr>
            <p:ph type="sldNum" sz="quarter" idx="11"/>
          </p:nvPr>
        </p:nvSpPr>
        <p:spPr bwMode="auto"/>
        <p:txBody>
          <a:bodyPr/>
          <a:lstStyle/>
          <a:p>
            <a:pPr>
              <a:defRPr/>
            </a:pPr>
            <a:fld id="{BBF1D1B4-E841-4758-A151-E986DE5B1775}" type="slidenum">
              <a:rPr lang="de-DE"/>
              <a:t>30</a:t>
            </a:fld>
            <a:endParaRPr lang="de-D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t>Klimawandelbildung</a:t>
            </a:r>
            <a:endParaRPr/>
          </a:p>
        </p:txBody>
      </p:sp>
      <p:sp>
        <p:nvSpPr>
          <p:cNvPr id="4" name="Foliennummernplatzhalter 3"/>
          <p:cNvSpPr>
            <a:spLocks noGrp="1"/>
          </p:cNvSpPr>
          <p:nvPr>
            <p:ph type="sldNum" sz="quarter" idx="11"/>
          </p:nvPr>
        </p:nvSpPr>
        <p:spPr bwMode="auto"/>
        <p:txBody>
          <a:bodyPr/>
          <a:lstStyle/>
          <a:p>
            <a:pPr>
              <a:defRPr/>
            </a:pPr>
            <a:fld id="{BBF1D1B4-E841-4758-A151-E986DE5B1775}" type="slidenum">
              <a:rPr lang="de-DE"/>
              <a:t>31</a:t>
            </a:fld>
            <a:endParaRPr lang="de-DE"/>
          </a:p>
        </p:txBody>
      </p:sp>
      <p:sp>
        <p:nvSpPr>
          <p:cNvPr id="5" name="Rectangle 3"/>
          <p:cNvSpPr/>
          <p:nvPr/>
        </p:nvSpPr>
        <p:spPr bwMode="auto">
          <a:xfrm>
            <a:off x="899592" y="1961451"/>
            <a:ext cx="1656184" cy="864096"/>
          </a:xfrm>
          <a:prstGeom prst="rect">
            <a:avLst/>
          </a:prstGeom>
          <a:solidFill>
            <a:srgbClr val="518FD2"/>
          </a:solidFill>
          <a:ln>
            <a:solidFill>
              <a:srgbClr val="3C5EA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r>
              <a:rPr lang="de-DE"/>
              <a:t>Nachhaltige Entwicklung</a:t>
            </a:r>
            <a:endParaRPr/>
          </a:p>
        </p:txBody>
      </p:sp>
      <p:sp>
        <p:nvSpPr>
          <p:cNvPr id="6" name="Rectangle 6"/>
          <p:cNvSpPr/>
          <p:nvPr/>
        </p:nvSpPr>
        <p:spPr bwMode="auto">
          <a:xfrm>
            <a:off x="2771800" y="1961451"/>
            <a:ext cx="1656184" cy="864096"/>
          </a:xfrm>
          <a:prstGeom prst="rect">
            <a:avLst/>
          </a:prstGeom>
          <a:solidFill>
            <a:srgbClr val="518FD2"/>
          </a:solidFill>
          <a:ln>
            <a:solidFill>
              <a:srgbClr val="3C5EA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r>
              <a:rPr lang="de-DE"/>
              <a:t>Mitigation</a:t>
            </a:r>
            <a:endParaRPr/>
          </a:p>
        </p:txBody>
      </p:sp>
      <p:sp>
        <p:nvSpPr>
          <p:cNvPr id="7" name="Rectangle 7"/>
          <p:cNvSpPr/>
          <p:nvPr/>
        </p:nvSpPr>
        <p:spPr bwMode="auto">
          <a:xfrm>
            <a:off x="4644008" y="1961451"/>
            <a:ext cx="1656184" cy="864096"/>
          </a:xfrm>
          <a:prstGeom prst="rect">
            <a:avLst/>
          </a:prstGeom>
          <a:solidFill>
            <a:srgbClr val="518FD2"/>
          </a:solidFill>
          <a:ln>
            <a:solidFill>
              <a:srgbClr val="3C5EA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r>
              <a:rPr lang="de-DE"/>
              <a:t>Adaption</a:t>
            </a:r>
            <a:endParaRPr/>
          </a:p>
        </p:txBody>
      </p:sp>
      <p:sp>
        <p:nvSpPr>
          <p:cNvPr id="8" name="Rectangle 8"/>
          <p:cNvSpPr/>
          <p:nvPr/>
        </p:nvSpPr>
        <p:spPr bwMode="auto">
          <a:xfrm>
            <a:off x="6516216" y="1961451"/>
            <a:ext cx="1656184" cy="864096"/>
          </a:xfrm>
          <a:prstGeom prst="rect">
            <a:avLst/>
          </a:prstGeom>
          <a:solidFill>
            <a:srgbClr val="518FD2"/>
          </a:solidFill>
          <a:ln>
            <a:solidFill>
              <a:srgbClr val="3C5EA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r>
              <a:rPr lang="de-DE"/>
              <a:t>Katastrophenprävention</a:t>
            </a:r>
            <a:endParaRPr/>
          </a:p>
        </p:txBody>
      </p:sp>
      <p:sp>
        <p:nvSpPr>
          <p:cNvPr id="9" name="TextBox 9"/>
          <p:cNvSpPr txBox="1"/>
          <p:nvPr/>
        </p:nvSpPr>
        <p:spPr bwMode="auto">
          <a:xfrm>
            <a:off x="899592" y="1418584"/>
            <a:ext cx="2808312" cy="369332"/>
          </a:xfrm>
          <a:prstGeom prst="rect">
            <a:avLst/>
          </a:prstGeom>
          <a:noFill/>
        </p:spPr>
        <p:txBody>
          <a:bodyPr wrap="square" rtlCol="0">
            <a:spAutoFit/>
          </a:bodyPr>
          <a:lstStyle/>
          <a:p>
            <a:pPr>
              <a:defRPr/>
            </a:pPr>
            <a:r>
              <a:rPr lang="de-DE"/>
              <a:t>Bildung für...</a:t>
            </a:r>
            <a:endParaRPr/>
          </a:p>
        </p:txBody>
      </p:sp>
      <p:sp>
        <p:nvSpPr>
          <p:cNvPr id="10" name="Rectangle 10"/>
          <p:cNvSpPr/>
          <p:nvPr/>
        </p:nvSpPr>
        <p:spPr bwMode="auto">
          <a:xfrm>
            <a:off x="899592" y="3113579"/>
            <a:ext cx="1656184" cy="2664295"/>
          </a:xfrm>
          <a:prstGeom prst="rect">
            <a:avLst/>
          </a:prstGeom>
          <a:noFill/>
          <a:ln>
            <a:solidFill>
              <a:srgbClr val="3C5EA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r>
              <a:rPr lang="de-DE">
                <a:solidFill>
                  <a:srgbClr val="002060"/>
                </a:solidFill>
              </a:rPr>
              <a:t>Werte, Wissen und Fähigkeiten um eine friedliche und nachhaltige Welt zu gestalten.</a:t>
            </a:r>
            <a:endParaRPr/>
          </a:p>
        </p:txBody>
      </p:sp>
      <p:sp>
        <p:nvSpPr>
          <p:cNvPr id="11" name="Rectangle 11"/>
          <p:cNvSpPr/>
          <p:nvPr/>
        </p:nvSpPr>
        <p:spPr bwMode="auto">
          <a:xfrm>
            <a:off x="2792256" y="3113579"/>
            <a:ext cx="1656184" cy="2664295"/>
          </a:xfrm>
          <a:prstGeom prst="rect">
            <a:avLst/>
          </a:prstGeom>
          <a:noFill/>
          <a:ln>
            <a:solidFill>
              <a:srgbClr val="3C5EA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r>
              <a:rPr lang="de-DE">
                <a:solidFill>
                  <a:srgbClr val="002060"/>
                </a:solidFill>
              </a:rPr>
              <a:t>Werte, Wissen und Fähigkeiten die helfen Entscheidungen zu treffen, die den Klimawandel abschwächen.</a:t>
            </a:r>
            <a:endParaRPr/>
          </a:p>
        </p:txBody>
      </p:sp>
      <p:sp>
        <p:nvSpPr>
          <p:cNvPr id="12" name="Rectangle 12"/>
          <p:cNvSpPr/>
          <p:nvPr/>
        </p:nvSpPr>
        <p:spPr bwMode="auto">
          <a:xfrm>
            <a:off x="4662837" y="3113579"/>
            <a:ext cx="1656184" cy="2664295"/>
          </a:xfrm>
          <a:prstGeom prst="rect">
            <a:avLst/>
          </a:prstGeom>
          <a:noFill/>
          <a:ln>
            <a:solidFill>
              <a:srgbClr val="3C5EA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r>
              <a:rPr lang="de-DE">
                <a:solidFill>
                  <a:srgbClr val="002060"/>
                </a:solidFill>
              </a:rPr>
              <a:t>Durch Bildung Vulnarabilität von Communities reduzieren.</a:t>
            </a:r>
            <a:endParaRPr/>
          </a:p>
        </p:txBody>
      </p:sp>
      <p:sp>
        <p:nvSpPr>
          <p:cNvPr id="13" name="Rectangle 13"/>
          <p:cNvSpPr/>
          <p:nvPr/>
        </p:nvSpPr>
        <p:spPr bwMode="auto">
          <a:xfrm>
            <a:off x="6555994" y="3113579"/>
            <a:ext cx="1656184" cy="2664295"/>
          </a:xfrm>
          <a:prstGeom prst="rect">
            <a:avLst/>
          </a:prstGeom>
          <a:noFill/>
          <a:ln>
            <a:solidFill>
              <a:srgbClr val="3C5EA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r>
              <a:rPr lang="de-DE">
                <a:solidFill>
                  <a:srgbClr val="002060"/>
                </a:solidFill>
              </a:rPr>
              <a:t>Handlungs-fähigkeit für Natur-katsrophen präventiv ausbilden.</a:t>
            </a:r>
            <a:endParaRPr/>
          </a:p>
        </p:txBody>
      </p:sp>
      <p:sp>
        <p:nvSpPr>
          <p:cNvPr id="14" name="TextBox 2"/>
          <p:cNvSpPr txBox="1"/>
          <p:nvPr/>
        </p:nvSpPr>
        <p:spPr bwMode="auto">
          <a:xfrm>
            <a:off x="774405" y="5881242"/>
            <a:ext cx="5381771" cy="566309"/>
          </a:xfrm>
          <a:prstGeom prst="rect">
            <a:avLst/>
          </a:prstGeom>
          <a:noFill/>
        </p:spPr>
        <p:txBody>
          <a:bodyPr wrap="square" rtlCol="0">
            <a:spAutoFit/>
          </a:bodyPr>
          <a:lstStyle/>
          <a:p>
            <a:pPr marL="182562">
              <a:spcBef>
                <a:spcPts val="0"/>
              </a:spcBef>
              <a:defRPr/>
            </a:pPr>
            <a:r>
              <a:rPr lang="de-DE" sz="1400" i="1">
                <a:solidFill>
                  <a:srgbClr val="003366"/>
                </a:solidFill>
              </a:rPr>
              <a:t>Fig 3. Klimawandelbilung. Nach: UNEP, UNESCO 2011</a:t>
            </a:r>
            <a:endParaRPr/>
          </a:p>
          <a:p>
            <a:pPr marL="182562">
              <a:spcBef>
                <a:spcPts val="0"/>
              </a:spcBef>
              <a:defRPr/>
            </a:pPr>
            <a:endParaRPr lang="de-DE" sz="1400" i="1">
              <a:solidFill>
                <a:srgbClr val="003366"/>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de-DE"/>
              <a:t>Resilienzbildung </a:t>
            </a:r>
            <a:endParaRPr/>
          </a:p>
        </p:txBody>
      </p:sp>
      <p:sp>
        <p:nvSpPr>
          <p:cNvPr id="4" name="Rectangle 3"/>
          <p:cNvSpPr/>
          <p:nvPr/>
        </p:nvSpPr>
        <p:spPr bwMode="auto">
          <a:xfrm>
            <a:off x="2176834" y="2780928"/>
            <a:ext cx="2304256" cy="1296144"/>
          </a:xfrm>
          <a:prstGeom prst="rect">
            <a:avLst/>
          </a:prstGeom>
          <a:solidFill>
            <a:srgbClr val="518FD2"/>
          </a:solidFill>
          <a:ln>
            <a:solidFill>
              <a:srgbClr val="3C5EA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r>
              <a:rPr lang="de-DE"/>
              <a:t>Adaption</a:t>
            </a:r>
            <a:endParaRPr/>
          </a:p>
        </p:txBody>
      </p:sp>
      <p:sp>
        <p:nvSpPr>
          <p:cNvPr id="5" name="Rectangle 4"/>
          <p:cNvSpPr/>
          <p:nvPr/>
        </p:nvSpPr>
        <p:spPr bwMode="auto">
          <a:xfrm>
            <a:off x="4834539" y="2780928"/>
            <a:ext cx="2304256" cy="1296144"/>
          </a:xfrm>
          <a:prstGeom prst="rect">
            <a:avLst/>
          </a:prstGeom>
          <a:solidFill>
            <a:srgbClr val="518FD2"/>
          </a:solidFill>
          <a:ln>
            <a:solidFill>
              <a:srgbClr val="3C5EA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r>
              <a:rPr lang="de-DE"/>
              <a:t>Katastrophen-prävention</a:t>
            </a:r>
            <a:endParaRPr/>
          </a:p>
        </p:txBody>
      </p:sp>
      <p:sp>
        <p:nvSpPr>
          <p:cNvPr id="6" name="Isosceles Triangle 5"/>
          <p:cNvSpPr/>
          <p:nvPr/>
        </p:nvSpPr>
        <p:spPr bwMode="auto">
          <a:xfrm>
            <a:off x="2170243" y="1484784"/>
            <a:ext cx="4968552" cy="1080120"/>
          </a:xfrm>
          <a:prstGeom prst="triangle">
            <a:avLst>
              <a:gd name="adj" fmla="val 50000"/>
            </a:avLst>
          </a:prstGeom>
          <a:solidFill>
            <a:srgbClr val="518FD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r>
              <a:rPr lang="de-DE"/>
              <a:t>Resilienz</a:t>
            </a:r>
            <a:endParaRPr/>
          </a:p>
        </p:txBody>
      </p:sp>
      <p:sp>
        <p:nvSpPr>
          <p:cNvPr id="7" name="TextBox 6"/>
          <p:cNvSpPr txBox="1"/>
          <p:nvPr/>
        </p:nvSpPr>
        <p:spPr bwMode="auto">
          <a:xfrm>
            <a:off x="946107" y="4720357"/>
            <a:ext cx="7416824" cy="1015663"/>
          </a:xfrm>
          <a:prstGeom prst="rect">
            <a:avLst/>
          </a:prstGeom>
          <a:noFill/>
        </p:spPr>
        <p:txBody>
          <a:bodyPr wrap="square" rtlCol="0">
            <a:spAutoFit/>
          </a:bodyPr>
          <a:lstStyle/>
          <a:p>
            <a:pPr marL="182562">
              <a:spcBef>
                <a:spcPts val="0"/>
              </a:spcBef>
              <a:defRPr/>
            </a:pPr>
            <a:r>
              <a:rPr lang="de-DE" sz="2000">
                <a:solidFill>
                  <a:srgbClr val="003366"/>
                </a:solidFill>
                <a:latin typeface="Arial"/>
              </a:rPr>
              <a:t>Resilienzbildung soll die Individuen unterstützen resilient auf durch den Klimawandel bedingte Herausforderungen zu reagieren und zu einer resilienten Gesellschaft beitragen. </a:t>
            </a:r>
            <a:endParaRPr/>
          </a:p>
        </p:txBody>
      </p:sp>
      <p:sp>
        <p:nvSpPr>
          <p:cNvPr id="8" name="Slide Number Placeholder 7"/>
          <p:cNvSpPr>
            <a:spLocks noGrp="1"/>
          </p:cNvSpPr>
          <p:nvPr>
            <p:ph type="sldNum" sz="quarter" idx="11"/>
          </p:nvPr>
        </p:nvSpPr>
        <p:spPr bwMode="auto"/>
        <p:txBody>
          <a:bodyPr/>
          <a:lstStyle/>
          <a:p>
            <a:pPr>
              <a:defRPr/>
            </a:pPr>
            <a:fld id="{BBF1D1B4-E841-4758-A151-E986DE5B1775}" type="slidenum">
              <a:rPr lang="de-DE"/>
              <a:t>32</a:t>
            </a:fld>
            <a:endParaRPr lang="de-DE"/>
          </a:p>
        </p:txBody>
      </p:sp>
      <p:sp>
        <p:nvSpPr>
          <p:cNvPr id="3" name="TextBox 2"/>
          <p:cNvSpPr txBox="1"/>
          <p:nvPr/>
        </p:nvSpPr>
        <p:spPr bwMode="auto">
          <a:xfrm>
            <a:off x="2180173" y="4181329"/>
            <a:ext cx="3744416" cy="307777"/>
          </a:xfrm>
          <a:prstGeom prst="rect">
            <a:avLst/>
          </a:prstGeom>
          <a:noFill/>
        </p:spPr>
        <p:txBody>
          <a:bodyPr wrap="square" rtlCol="0">
            <a:spAutoFit/>
          </a:bodyPr>
          <a:lstStyle/>
          <a:p>
            <a:pPr>
              <a:defRPr/>
            </a:pPr>
            <a:r>
              <a:rPr lang="de-DE" sz="1400" i="1">
                <a:solidFill>
                  <a:srgbClr val="003366"/>
                </a:solidFill>
                <a:latin typeface="Arial"/>
              </a:rPr>
              <a:t>Fig 4. Resilienzbildung</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t>Lehrkraft in Zeiten unsicherer Zukünfte</a:t>
            </a:r>
            <a:endParaRPr/>
          </a:p>
        </p:txBody>
      </p:sp>
      <p:sp>
        <p:nvSpPr>
          <p:cNvPr id="3" name="Inhaltsplatzhalter 2"/>
          <p:cNvSpPr>
            <a:spLocks noGrp="1"/>
          </p:cNvSpPr>
          <p:nvPr>
            <p:ph idx="1"/>
          </p:nvPr>
        </p:nvSpPr>
        <p:spPr bwMode="auto">
          <a:xfrm>
            <a:off x="457200" y="1700808"/>
            <a:ext cx="8229600" cy="4049713"/>
          </a:xfrm>
        </p:spPr>
        <p:txBody>
          <a:bodyPr/>
          <a:lstStyle/>
          <a:p>
            <a:pPr marL="182562" indent="0">
              <a:buNone/>
              <a:defRPr/>
            </a:pPr>
            <a:r>
              <a:rPr lang="de-DE"/>
              <a:t>Diskutieren Sie mit Ihrem Nachbar/Ihrer Nachbarin was die globale Erderwärmung und die damit verbundenen unsicheren Zukunftsaussichten für Sie als werdende Erdkundelehrkraft bedeuten.</a:t>
            </a:r>
            <a:endParaRPr/>
          </a:p>
          <a:p>
            <a:pPr>
              <a:defRPr/>
            </a:pPr>
            <a:r>
              <a:rPr lang="de-DE"/>
              <a:t>Welche Werte und Kompetenzen, wollen Sie im Kontext der globalen Erderwärmung vermitteln?</a:t>
            </a:r>
            <a:endParaRPr/>
          </a:p>
          <a:p>
            <a:pPr>
              <a:defRPr/>
            </a:pPr>
            <a:r>
              <a:rPr lang="de-DE"/>
              <a:t>Welche Bedeutung hat die BNE für Ihre Über…</a:t>
            </a:r>
            <a:endParaRPr/>
          </a:p>
          <a:p>
            <a:pPr>
              <a:defRPr/>
            </a:pPr>
            <a:r>
              <a:rPr lang="de-DE"/>
              <a:t>Was motiviert Sie die nachwachsende Generation auszubilden?</a:t>
            </a:r>
            <a:endParaRPr/>
          </a:p>
          <a:p>
            <a:pPr>
              <a:defRPr/>
            </a:pPr>
            <a:endParaRPr lang="de-DE"/>
          </a:p>
          <a:p>
            <a:pPr marL="182562" indent="0">
              <a:buNone/>
              <a:defRPr/>
            </a:pPr>
            <a:r>
              <a:rPr lang="de-DE"/>
              <a:t>Machen Sie sich Notizen und laden Sie die ausformulierten Antworten bis Mitternacht im Ilias-Ordner hoch. </a:t>
            </a:r>
            <a:endParaRPr/>
          </a:p>
          <a:p>
            <a:pPr marL="182562" indent="0">
              <a:buNone/>
              <a:defRPr/>
            </a:pPr>
            <a:endParaRPr lang="de-DE"/>
          </a:p>
          <a:p>
            <a:pPr marL="182562" indent="0">
              <a:buNone/>
              <a:defRPr/>
            </a:pPr>
            <a:r>
              <a:rPr lang="de-DE"/>
              <a:t>Wordcloud</a:t>
            </a:r>
            <a:r>
              <a:rPr lang="de-DE"/>
              <a:t> oder Notizen in </a:t>
            </a:r>
            <a:r>
              <a:rPr lang="de-DE"/>
              <a:t>Particify</a:t>
            </a:r>
            <a:r>
              <a:rPr lang="de-DE"/>
              <a:t>?</a:t>
            </a:r>
            <a:endParaRPr/>
          </a:p>
        </p:txBody>
      </p:sp>
      <p:sp>
        <p:nvSpPr>
          <p:cNvPr id="4" name="Foliennummernplatzhalter 3"/>
          <p:cNvSpPr>
            <a:spLocks noGrp="1"/>
          </p:cNvSpPr>
          <p:nvPr>
            <p:ph type="sldNum" sz="quarter" idx="11"/>
          </p:nvPr>
        </p:nvSpPr>
        <p:spPr bwMode="auto"/>
        <p:txBody>
          <a:bodyPr/>
          <a:lstStyle/>
          <a:p>
            <a:pPr>
              <a:defRPr/>
            </a:pPr>
            <a:fld id="{BBF1D1B4-E841-4758-A151-E986DE5B1775}" type="slidenum">
              <a:rPr lang="de-DE"/>
              <a:t>33</a:t>
            </a:fld>
            <a:endParaRPr lang="de-D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t>Tag 2</a:t>
            </a:r>
            <a:endParaRPr/>
          </a:p>
        </p:txBody>
      </p:sp>
      <p:sp>
        <p:nvSpPr>
          <p:cNvPr id="3" name="Inhaltsplatzhalter 2"/>
          <p:cNvSpPr>
            <a:spLocks noGrp="1"/>
          </p:cNvSpPr>
          <p:nvPr>
            <p:ph idx="1"/>
          </p:nvPr>
        </p:nvSpPr>
        <p:spPr bwMode="auto"/>
        <p:txBody>
          <a:bodyPr/>
          <a:lstStyle/>
          <a:p>
            <a:pPr>
              <a:defRPr/>
            </a:pPr>
            <a:endParaRPr lang="de-DE"/>
          </a:p>
        </p:txBody>
      </p:sp>
      <p:sp>
        <p:nvSpPr>
          <p:cNvPr id="4" name="Foliennummernplatzhalter 3"/>
          <p:cNvSpPr>
            <a:spLocks noGrp="1"/>
          </p:cNvSpPr>
          <p:nvPr>
            <p:ph type="sldNum" sz="quarter" idx="11"/>
          </p:nvPr>
        </p:nvSpPr>
        <p:spPr bwMode="auto"/>
        <p:txBody>
          <a:bodyPr/>
          <a:lstStyle/>
          <a:p>
            <a:pPr>
              <a:defRPr/>
            </a:pPr>
            <a:fld id="{BBF1D1B4-E841-4758-A151-E986DE5B1775}" type="slidenum">
              <a:rPr lang="de-DE"/>
              <a:t>34</a:t>
            </a:fld>
            <a:endParaRPr lang="de-D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t>Resilienzspurensuche</a:t>
            </a:r>
            <a:endParaRPr lang="de-DE"/>
          </a:p>
        </p:txBody>
      </p:sp>
      <p:sp>
        <p:nvSpPr>
          <p:cNvPr id="3" name="Inhaltsplatzhalter 2"/>
          <p:cNvSpPr>
            <a:spLocks noGrp="1"/>
          </p:cNvSpPr>
          <p:nvPr>
            <p:ph idx="1"/>
          </p:nvPr>
        </p:nvSpPr>
        <p:spPr bwMode="auto"/>
        <p:txBody>
          <a:bodyPr/>
          <a:lstStyle/>
          <a:p>
            <a:pPr marL="182562" indent="0">
              <a:buNone/>
              <a:defRPr/>
            </a:pPr>
            <a:r>
              <a:rPr lang="de-DE"/>
              <a:t>Sie sollen nun in Dreierteams Resilienz- und Vulnerabilitätsspuren suchen, d.h. </a:t>
            </a:r>
            <a:endParaRPr/>
          </a:p>
          <a:p>
            <a:pPr lvl="1">
              <a:defRPr/>
            </a:pPr>
            <a:r>
              <a:rPr lang="de-DE"/>
              <a:t>alles was von </a:t>
            </a:r>
            <a:r>
              <a:rPr lang="de-DE"/>
              <a:t>akuteller</a:t>
            </a:r>
            <a:r>
              <a:rPr lang="de-DE"/>
              <a:t> oder vergangener Adaptionsleistung zeugt </a:t>
            </a:r>
            <a:endParaRPr/>
          </a:p>
          <a:p>
            <a:pPr lvl="1">
              <a:defRPr/>
            </a:pPr>
            <a:r>
              <a:rPr lang="de-DE"/>
              <a:t>alles was die Gesellschaft in Krisenzeiten in Ihrer Handlungsfähigkeit zu stärken scheint</a:t>
            </a:r>
            <a:endParaRPr/>
          </a:p>
          <a:p>
            <a:pPr lvl="1">
              <a:defRPr/>
            </a:pPr>
            <a:r>
              <a:rPr lang="de-DE"/>
              <a:t> wo sehen Sie vulnerable </a:t>
            </a:r>
            <a:endParaRPr/>
          </a:p>
          <a:p>
            <a:pPr>
              <a:defRPr/>
            </a:pPr>
            <a:r>
              <a:rPr lang="de-DE"/>
              <a:t>Sie haben 90 Minuten Zeit im zugeteilten Gebiet auf Spurensuche zugehen. </a:t>
            </a:r>
            <a:r>
              <a:rPr lang="de-DE"/>
              <a:t>Fotographieren</a:t>
            </a:r>
            <a:r>
              <a:rPr lang="de-DE"/>
              <a:t> und dokumentieren Sie die Spuren unmittelbar</a:t>
            </a:r>
            <a:endParaRPr/>
          </a:p>
        </p:txBody>
      </p:sp>
      <p:sp>
        <p:nvSpPr>
          <p:cNvPr id="4" name="Foliennummernplatzhalter 3"/>
          <p:cNvSpPr>
            <a:spLocks noGrp="1"/>
          </p:cNvSpPr>
          <p:nvPr>
            <p:ph type="sldNum" sz="quarter" idx="11"/>
          </p:nvPr>
        </p:nvSpPr>
        <p:spPr bwMode="auto"/>
        <p:txBody>
          <a:bodyPr/>
          <a:lstStyle/>
          <a:p>
            <a:pPr>
              <a:defRPr/>
            </a:pPr>
            <a:fld id="{BBF1D1B4-E841-4758-A151-E986DE5B1775}" type="slidenum">
              <a:rPr lang="de-DE"/>
              <a:t>35</a:t>
            </a:fld>
            <a:endParaRPr lang="de-D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t>Field Trip: </a:t>
            </a:r>
            <a:r>
              <a:rPr lang="de-DE"/>
              <a:t>Purposes</a:t>
            </a:r>
            <a:endParaRPr lang="de-DE"/>
          </a:p>
        </p:txBody>
      </p:sp>
      <p:sp>
        <p:nvSpPr>
          <p:cNvPr id="3" name="Inhaltsplatzhalter 2"/>
          <p:cNvSpPr>
            <a:spLocks noGrp="1"/>
          </p:cNvSpPr>
          <p:nvPr>
            <p:ph idx="1"/>
          </p:nvPr>
        </p:nvSpPr>
        <p:spPr bwMode="auto"/>
        <p:txBody>
          <a:bodyPr/>
          <a:lstStyle/>
          <a:p>
            <a:pPr>
              <a:defRPr/>
            </a:pPr>
            <a:r>
              <a:rPr lang="en-US" sz="1800" b="0" i="0" u="none" strike="noStrike">
                <a:solidFill>
                  <a:srgbClr val="000000"/>
                </a:solidFill>
                <a:latin typeface="ZMYUVJ+GillSansMT"/>
              </a:rPr>
              <a:t>To gather information on local challenges in the face of climate change </a:t>
            </a:r>
            <a:endParaRPr lang="en-US" sz="1800">
              <a:solidFill>
                <a:srgbClr val="EEE0A1"/>
              </a:solidFill>
              <a:latin typeface="BUMCXF+Wingdings-Regular"/>
            </a:endParaRPr>
          </a:p>
          <a:p>
            <a:pPr>
              <a:defRPr/>
            </a:pPr>
            <a:r>
              <a:rPr lang="en-US" sz="1800" b="0" i="0" u="none" strike="noStrike">
                <a:solidFill>
                  <a:srgbClr val="000000"/>
                </a:solidFill>
                <a:latin typeface="ZMYUVJ+GillSansMT"/>
              </a:rPr>
              <a:t>To find out about local initiatives for climate change mitigation, adaptation, risk reduction and resilience building </a:t>
            </a:r>
            <a:endParaRPr lang="en-US" sz="1800">
              <a:solidFill>
                <a:srgbClr val="EEE0A1"/>
              </a:solidFill>
              <a:latin typeface="BUMCXF+Wingdings-Regular"/>
            </a:endParaRPr>
          </a:p>
          <a:p>
            <a:pPr>
              <a:defRPr/>
            </a:pPr>
            <a:r>
              <a:rPr lang="en-US" sz="1800" b="0" i="0" u="none" strike="noStrike">
                <a:solidFill>
                  <a:srgbClr val="000000"/>
                </a:solidFill>
                <a:latin typeface="ZMYUVJ+GillSansMT"/>
              </a:rPr>
              <a:t>To collect views on potential school/community climate change initiatives as well as data on any current initiatives. </a:t>
            </a:r>
            <a:endParaRPr lang="en-US" sz="1800" b="0" i="0" u="none" strike="noStrike">
              <a:solidFill>
                <a:srgbClr val="000000"/>
              </a:solidFill>
              <a:latin typeface="BUMCXF+Wingdings-Regular"/>
            </a:endParaRPr>
          </a:p>
          <a:p>
            <a:pPr>
              <a:defRPr/>
            </a:pPr>
            <a:endParaRPr lang="de-DE"/>
          </a:p>
        </p:txBody>
      </p:sp>
      <p:sp>
        <p:nvSpPr>
          <p:cNvPr id="4" name="Foliennummernplatzhalter 3"/>
          <p:cNvSpPr>
            <a:spLocks noGrp="1"/>
          </p:cNvSpPr>
          <p:nvPr>
            <p:ph type="sldNum" sz="quarter" idx="11"/>
          </p:nvPr>
        </p:nvSpPr>
        <p:spPr bwMode="auto"/>
        <p:txBody>
          <a:bodyPr/>
          <a:lstStyle/>
          <a:p>
            <a:pPr>
              <a:defRPr/>
            </a:pPr>
            <a:fld id="{BBF1D1B4-E841-4758-A151-E986DE5B1775}" type="slidenum">
              <a:rPr lang="de-DE"/>
              <a:t>36</a:t>
            </a:fld>
            <a:endParaRPr lang="de-D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t>Vorgaben</a:t>
            </a:r>
            <a:endParaRPr/>
          </a:p>
        </p:txBody>
      </p:sp>
      <p:sp>
        <p:nvSpPr>
          <p:cNvPr id="3" name="Inhaltsplatzhalter 2"/>
          <p:cNvSpPr>
            <a:spLocks noGrp="1"/>
          </p:cNvSpPr>
          <p:nvPr>
            <p:ph idx="1"/>
          </p:nvPr>
        </p:nvSpPr>
        <p:spPr bwMode="auto">
          <a:xfrm>
            <a:off x="457200" y="1556792"/>
            <a:ext cx="4752776" cy="4049713"/>
          </a:xfrm>
        </p:spPr>
        <p:txBody>
          <a:bodyPr/>
          <a:lstStyle/>
          <a:p>
            <a:pPr marL="182562" indent="0">
              <a:buNone/>
              <a:defRPr/>
            </a:pPr>
            <a:r>
              <a:rPr lang="de-DE"/>
              <a:t>Ziel des Außerschulischen Lernortes soll es zunächst sein Ihren </a:t>
            </a:r>
            <a:r>
              <a:rPr lang="de-DE"/>
              <a:t>Kommiliton</a:t>
            </a:r>
            <a:r>
              <a:rPr lang="de-DE"/>
              <a:t>*innen den Bedarf oder das Potenzial für eine Klimaadaption zu vermitteln, um die Resilienz der Gesellschaft zu stärken. </a:t>
            </a:r>
            <a:endParaRPr/>
          </a:p>
          <a:p>
            <a:pPr marL="182562" indent="0">
              <a:buNone/>
              <a:defRPr/>
            </a:pPr>
            <a:r>
              <a:rPr lang="de-DE"/>
              <a:t>Es soll ein </a:t>
            </a:r>
            <a:r>
              <a:rPr lang="de-DE"/>
              <a:t>vulnerability</a:t>
            </a:r>
            <a:r>
              <a:rPr lang="de-DE"/>
              <a:t> </a:t>
            </a:r>
            <a:r>
              <a:rPr lang="de-DE"/>
              <a:t>Factor</a:t>
            </a:r>
            <a:r>
              <a:rPr lang="de-DE"/>
              <a:t> oder die Schnittmenge zwischen mehreren thematisiert werden.</a:t>
            </a:r>
            <a:endParaRPr/>
          </a:p>
          <a:p>
            <a:pPr marL="182562" indent="0">
              <a:buNone/>
              <a:defRPr/>
            </a:pPr>
            <a:r>
              <a:rPr lang="de-DE"/>
              <a:t>Der Lernort soll zunächst auf universitärem Niveau erschlossen werden, d.h. Ihre </a:t>
            </a:r>
            <a:r>
              <a:rPr lang="de-DE"/>
              <a:t>Kommiliton</a:t>
            </a:r>
            <a:r>
              <a:rPr lang="de-DE"/>
              <a:t>*innen sollen fachlich etwas zur </a:t>
            </a:r>
            <a:r>
              <a:rPr lang="de-DE"/>
              <a:t>Klimaresilienz</a:t>
            </a:r>
            <a:r>
              <a:rPr lang="de-DE"/>
              <a:t> bzw. -</a:t>
            </a:r>
            <a:r>
              <a:rPr lang="de-DE"/>
              <a:t>vulnerabiltät</a:t>
            </a:r>
            <a:r>
              <a:rPr lang="de-DE"/>
              <a:t> Marburgs lernen.</a:t>
            </a:r>
            <a:endParaRPr/>
          </a:p>
        </p:txBody>
      </p:sp>
      <p:sp>
        <p:nvSpPr>
          <p:cNvPr id="4" name="Foliennummernplatzhalter 3"/>
          <p:cNvSpPr>
            <a:spLocks noGrp="1"/>
          </p:cNvSpPr>
          <p:nvPr>
            <p:ph type="sldNum" sz="quarter" idx="11"/>
          </p:nvPr>
        </p:nvSpPr>
        <p:spPr bwMode="auto"/>
        <p:txBody>
          <a:bodyPr/>
          <a:lstStyle/>
          <a:p>
            <a:pPr>
              <a:defRPr/>
            </a:pPr>
            <a:fld id="{BBF1D1B4-E841-4758-A151-E986DE5B1775}" type="slidenum">
              <a:rPr lang="de-DE"/>
              <a:t>37</a:t>
            </a:fld>
            <a:endParaRPr lang="de-DE"/>
          </a:p>
        </p:txBody>
      </p:sp>
      <p:pic>
        <p:nvPicPr>
          <p:cNvPr id="5" name="Grafik 4"/>
          <p:cNvPicPr>
            <a:picLocks noChangeAspect="1"/>
          </p:cNvPicPr>
          <p:nvPr/>
        </p:nvPicPr>
        <p:blipFill>
          <a:blip r:embed="rId3"/>
          <a:srcRect l="0" t="2082" r="0" b="0"/>
          <a:stretch/>
        </p:blipFill>
        <p:spPr bwMode="auto">
          <a:xfrm>
            <a:off x="5436096" y="1897063"/>
            <a:ext cx="3506880" cy="3965427"/>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t>Projektskizze</a:t>
            </a:r>
            <a:endParaRPr/>
          </a:p>
        </p:txBody>
      </p:sp>
      <p:sp>
        <p:nvSpPr>
          <p:cNvPr id="3" name="Inhaltsplatzhalter 2"/>
          <p:cNvSpPr>
            <a:spLocks noGrp="1"/>
          </p:cNvSpPr>
          <p:nvPr>
            <p:ph idx="1"/>
          </p:nvPr>
        </p:nvSpPr>
        <p:spPr bwMode="auto"/>
        <p:txBody>
          <a:bodyPr/>
          <a:lstStyle/>
          <a:p>
            <a:pPr marL="182562" indent="0">
              <a:buNone/>
              <a:defRPr/>
            </a:pPr>
            <a:r>
              <a:rPr lang="de-DE"/>
              <a:t>Thema:</a:t>
            </a:r>
            <a:endParaRPr/>
          </a:p>
          <a:p>
            <a:pPr marL="182562" indent="0">
              <a:buNone/>
              <a:defRPr/>
            </a:pPr>
            <a:r>
              <a:rPr lang="de-DE"/>
              <a:t>Wo:</a:t>
            </a:r>
            <a:endParaRPr/>
          </a:p>
          <a:p>
            <a:pPr marL="182562" indent="0">
              <a:buNone/>
              <a:defRPr/>
            </a:pPr>
            <a:r>
              <a:rPr lang="de-DE"/>
              <a:t>Wie:</a:t>
            </a:r>
            <a:endParaRPr/>
          </a:p>
          <a:p>
            <a:pPr marL="182562" indent="0">
              <a:buNone/>
              <a:defRPr/>
            </a:pPr>
            <a:r>
              <a:rPr lang="de-DE"/>
              <a:t>Ziel: </a:t>
            </a:r>
            <a:endParaRPr/>
          </a:p>
        </p:txBody>
      </p:sp>
      <p:sp>
        <p:nvSpPr>
          <p:cNvPr id="4" name="Foliennummernplatzhalter 3"/>
          <p:cNvSpPr>
            <a:spLocks noGrp="1"/>
          </p:cNvSpPr>
          <p:nvPr>
            <p:ph type="sldNum" sz="quarter" idx="11"/>
          </p:nvPr>
        </p:nvSpPr>
        <p:spPr bwMode="auto"/>
        <p:txBody>
          <a:bodyPr/>
          <a:lstStyle/>
          <a:p>
            <a:pPr>
              <a:defRPr/>
            </a:pPr>
            <a:fld id="{BBF1D1B4-E841-4758-A151-E986DE5B1775}" type="slidenum">
              <a:rPr lang="de-DE"/>
              <a:t>38</a:t>
            </a:fld>
            <a:endParaRPr lang="de-D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098" name="Rectangle 2"/>
          <p:cNvSpPr>
            <a:spLocks noChangeArrowheads="1" noGrp="1"/>
          </p:cNvSpPr>
          <p:nvPr>
            <p:ph type="title"/>
          </p:nvPr>
        </p:nvSpPr>
        <p:spPr bwMode="auto"/>
        <p:txBody>
          <a:bodyPr/>
          <a:lstStyle/>
          <a:p>
            <a:pPr>
              <a:defRPr/>
            </a:pPr>
            <a:endParaRPr lang="de-DE"/>
          </a:p>
        </p:txBody>
      </p:sp>
      <p:sp>
        <p:nvSpPr>
          <p:cNvPr id="4099" name="Rectangle 3"/>
          <p:cNvSpPr>
            <a:spLocks noChangeArrowheads="1" noGrp="1"/>
          </p:cNvSpPr>
          <p:nvPr>
            <p:ph type="body" idx="1"/>
          </p:nvPr>
        </p:nvSpPr>
        <p:spPr bwMode="auto"/>
        <p:txBody>
          <a:bodyPr/>
          <a:lstStyle/>
          <a:p>
            <a:pPr>
              <a:defRPr/>
            </a:pPr>
            <a:endParaRPr lang="de-DE"/>
          </a:p>
        </p:txBody>
      </p:sp>
      <p:pic>
        <p:nvPicPr>
          <p:cNvPr id="3" name="Picture 2"/>
          <p:cNvPicPr>
            <a:picLocks noChangeAspect="1"/>
          </p:cNvPicPr>
          <p:nvPr/>
        </p:nvPicPr>
        <p:blipFill>
          <a:blip r:embed="rId3"/>
          <a:stretch/>
        </p:blipFill>
        <p:spPr bwMode="auto">
          <a:xfrm>
            <a:off x="0" y="0"/>
            <a:ext cx="9144000" cy="6858000"/>
          </a:xfrm>
          <a:prstGeom prst="rect">
            <a:avLst/>
          </a:prstGeom>
        </p:spPr>
      </p:pic>
      <p:sp>
        <p:nvSpPr>
          <p:cNvPr id="4" name="TextBox 3"/>
          <p:cNvSpPr txBox="1"/>
          <p:nvPr/>
        </p:nvSpPr>
        <p:spPr bwMode="auto">
          <a:xfrm>
            <a:off x="4895404" y="6056236"/>
            <a:ext cx="8497192" cy="369332"/>
          </a:xfrm>
          <a:prstGeom prst="rect">
            <a:avLst/>
          </a:prstGeom>
          <a:noFill/>
        </p:spPr>
        <p:txBody>
          <a:bodyPr wrap="square" rtlCol="0">
            <a:spAutoFit/>
          </a:bodyPr>
          <a:lstStyle/>
          <a:p>
            <a:pPr>
              <a:defRPr/>
            </a:pPr>
            <a:r>
              <a:rPr lang="de-DE" b="1">
                <a:solidFill>
                  <a:schemeClr val="bg1"/>
                </a:solidFill>
              </a:rPr>
              <a:t>© </a:t>
            </a:r>
            <a:r>
              <a:rPr lang="de-DE">
                <a:solidFill>
                  <a:schemeClr val="bg1"/>
                </a:solidFill>
              </a:rPr>
              <a:t>Seifert </a:t>
            </a:r>
            <a:r>
              <a:rPr lang="de-DE" u="sng">
                <a:solidFill>
                  <a:schemeClr val="bg1"/>
                </a:solidFill>
                <a:hlinkClick r:id="rId4" tooltip="w:en:Creative Commons"/>
              </a:rPr>
              <a:t>Creative Commons</a:t>
            </a:r>
            <a:r>
              <a:rPr lang="de-DE">
                <a:solidFill>
                  <a:schemeClr val="bg1"/>
                </a:solidFill>
              </a:rPr>
              <a:t> </a:t>
            </a:r>
            <a:r>
              <a:rPr lang="de-DE" u="sng">
                <a:solidFill>
                  <a:schemeClr val="bg1"/>
                </a:solidFill>
                <a:hlinkClick r:id="rId5" tooltip="https://creativecommons.org/publicdomain/zero/1.0/deed.en"/>
              </a:rPr>
              <a:t>CC0 1.0</a:t>
            </a:r>
            <a:endParaRPr lang="de-DE">
              <a:solidFill>
                <a:schemeClr val="bg1"/>
              </a:solidFill>
            </a:endParaRPr>
          </a:p>
        </p:txBody>
      </p:sp>
      <p:sp>
        <p:nvSpPr>
          <p:cNvPr id="5" name="Slide Number Placeholder 4"/>
          <p:cNvSpPr>
            <a:spLocks noGrp="1"/>
          </p:cNvSpPr>
          <p:nvPr>
            <p:ph type="sldNum" sz="quarter" idx="11"/>
          </p:nvPr>
        </p:nvSpPr>
        <p:spPr bwMode="auto"/>
        <p:txBody>
          <a:bodyPr/>
          <a:lstStyle/>
          <a:p>
            <a:pPr>
              <a:defRPr/>
            </a:pPr>
            <a:fld id="{BBF1D1B4-E841-4758-A151-E986DE5B1775}" type="slidenum">
              <a:rPr lang="de-DE"/>
              <a:t>39</a:t>
            </a:fld>
            <a:endParaRPr lang="de-D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t>Abfrage Terminlichen Präferenzen</a:t>
            </a:r>
            <a:endParaRPr/>
          </a:p>
        </p:txBody>
      </p:sp>
      <p:sp>
        <p:nvSpPr>
          <p:cNvPr id="3" name="Inhaltsplatzhalter 2"/>
          <p:cNvSpPr>
            <a:spLocks noGrp="1"/>
          </p:cNvSpPr>
          <p:nvPr>
            <p:ph idx="1"/>
          </p:nvPr>
        </p:nvSpPr>
        <p:spPr bwMode="auto"/>
        <p:txBody>
          <a:bodyPr/>
          <a:lstStyle/>
          <a:p>
            <a:pPr>
              <a:defRPr/>
            </a:pPr>
            <a:r>
              <a:rPr lang="de-DE"/>
              <a:t>Melden Sie sich bitte bei </a:t>
            </a:r>
            <a:r>
              <a:rPr lang="de-DE"/>
              <a:t>Particify</a:t>
            </a:r>
            <a:r>
              <a:rPr lang="de-DE"/>
              <a:t> an!</a:t>
            </a:r>
            <a:endParaRPr/>
          </a:p>
        </p:txBody>
      </p:sp>
      <p:sp>
        <p:nvSpPr>
          <p:cNvPr id="4" name="Foliennummernplatzhalter 3"/>
          <p:cNvSpPr>
            <a:spLocks noGrp="1"/>
          </p:cNvSpPr>
          <p:nvPr>
            <p:ph type="sldNum" sz="quarter" idx="11"/>
          </p:nvPr>
        </p:nvSpPr>
        <p:spPr bwMode="auto"/>
        <p:txBody>
          <a:bodyPr/>
          <a:lstStyle/>
          <a:p>
            <a:pPr>
              <a:defRPr/>
            </a:pPr>
            <a:fld id="{BBF1D1B4-E841-4758-A151-E986DE5B1775}" type="slidenum">
              <a:rPr lang="de-DE"/>
              <a:t>4</a:t>
            </a:fld>
            <a:endParaRPr lang="de-D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endParaRPr lang="de-DE"/>
          </a:p>
        </p:txBody>
      </p:sp>
      <p:pic>
        <p:nvPicPr>
          <p:cNvPr id="11" name="Content Placeholder 10"/>
          <p:cNvPicPr>
            <a:picLocks noChangeAspect="1" noGrp="1"/>
          </p:cNvPicPr>
          <p:nvPr>
            <p:ph idx="1"/>
          </p:nvPr>
        </p:nvPicPr>
        <p:blipFill>
          <a:blip r:embed="rId3"/>
          <a:stretch/>
        </p:blipFill>
        <p:spPr bwMode="auto">
          <a:xfrm>
            <a:off x="-612575" y="78618"/>
            <a:ext cx="10095311" cy="6700763"/>
          </a:xfrm>
        </p:spPr>
      </p:pic>
      <p:sp>
        <p:nvSpPr>
          <p:cNvPr id="12" name="TextBox 11"/>
          <p:cNvSpPr txBox="1"/>
          <p:nvPr/>
        </p:nvSpPr>
        <p:spPr bwMode="auto">
          <a:xfrm>
            <a:off x="3390982" y="5949280"/>
            <a:ext cx="8573177" cy="369332"/>
          </a:xfrm>
          <a:prstGeom prst="rect">
            <a:avLst/>
          </a:prstGeom>
          <a:noFill/>
        </p:spPr>
        <p:txBody>
          <a:bodyPr wrap="square" rtlCol="0">
            <a:spAutoFit/>
          </a:bodyPr>
          <a:lstStyle/>
          <a:p>
            <a:pPr>
              <a:defRPr/>
            </a:pPr>
            <a:r>
              <a:rPr lang="de-DE" b="1">
                <a:solidFill>
                  <a:schemeClr val="bg1"/>
                </a:solidFill>
              </a:rPr>
              <a:t>© </a:t>
            </a:r>
            <a:r>
              <a:rPr lang="de-DE">
                <a:solidFill>
                  <a:schemeClr val="bg1"/>
                </a:solidFill>
              </a:rPr>
              <a:t>mbtrama</a:t>
            </a:r>
            <a:r>
              <a:rPr lang="de-DE"/>
              <a:t> </a:t>
            </a:r>
            <a:r>
              <a:rPr lang="en-US" u="sng">
                <a:solidFill>
                  <a:schemeClr val="bg1"/>
                </a:solidFill>
                <a:hlinkClick r:id="rId4" tooltip="w:en:Creative Commons"/>
              </a:rPr>
              <a:t>Creative Commons</a:t>
            </a:r>
            <a:r>
              <a:rPr lang="en-US">
                <a:solidFill>
                  <a:schemeClr val="bg1"/>
                </a:solidFill>
              </a:rPr>
              <a:t> </a:t>
            </a:r>
            <a:r>
              <a:rPr lang="en-US" u="sng">
                <a:solidFill>
                  <a:schemeClr val="bg1"/>
                </a:solidFill>
                <a:hlinkClick r:id="rId5" tooltip="https://creativecommons.org/licenses/by/2.0/deed.en"/>
              </a:rPr>
              <a:t>Attribution 2.0 Generic</a:t>
            </a:r>
            <a:endParaRPr lang="de-DE">
              <a:solidFill>
                <a:schemeClr val="bg1"/>
              </a:solidFill>
            </a:endParaRPr>
          </a:p>
        </p:txBody>
      </p:sp>
      <p:sp>
        <p:nvSpPr>
          <p:cNvPr id="13" name="Slide Number Placeholder 12"/>
          <p:cNvSpPr>
            <a:spLocks noGrp="1"/>
          </p:cNvSpPr>
          <p:nvPr>
            <p:ph type="sldNum" sz="quarter" idx="11"/>
          </p:nvPr>
        </p:nvSpPr>
        <p:spPr bwMode="auto"/>
        <p:txBody>
          <a:bodyPr/>
          <a:lstStyle/>
          <a:p>
            <a:pPr>
              <a:defRPr/>
            </a:pPr>
            <a:fld id="{BBF1D1B4-E841-4758-A151-E986DE5B1775}" type="slidenum">
              <a:rPr lang="de-DE"/>
              <a:t>40</a:t>
            </a:fld>
            <a:endParaRPr lang="de-D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endParaRPr lang="de-DE"/>
          </a:p>
        </p:txBody>
      </p:sp>
      <p:pic>
        <p:nvPicPr>
          <p:cNvPr id="5" name="Content Placeholder 4"/>
          <p:cNvPicPr>
            <a:picLocks noChangeAspect="1" noGrp="1"/>
          </p:cNvPicPr>
          <p:nvPr>
            <p:ph idx="1"/>
          </p:nvPr>
        </p:nvPicPr>
        <p:blipFill>
          <a:blip r:embed="rId3"/>
          <a:stretch/>
        </p:blipFill>
        <p:spPr bwMode="auto">
          <a:xfrm>
            <a:off x="-900608" y="301986"/>
            <a:ext cx="11323633" cy="6482780"/>
          </a:xfrm>
        </p:spPr>
      </p:pic>
      <p:sp>
        <p:nvSpPr>
          <p:cNvPr id="6" name="TextBox 5"/>
          <p:cNvSpPr txBox="1"/>
          <p:nvPr/>
        </p:nvSpPr>
        <p:spPr bwMode="auto">
          <a:xfrm>
            <a:off x="1691680" y="6214030"/>
            <a:ext cx="9289032" cy="369332"/>
          </a:xfrm>
          <a:prstGeom prst="rect">
            <a:avLst/>
          </a:prstGeom>
          <a:noFill/>
        </p:spPr>
        <p:txBody>
          <a:bodyPr wrap="square" rtlCol="0">
            <a:spAutoFit/>
          </a:bodyPr>
          <a:lstStyle/>
          <a:p>
            <a:pPr>
              <a:defRPr/>
            </a:pPr>
            <a:r>
              <a:rPr lang="de-DE" b="1">
                <a:solidFill>
                  <a:schemeClr val="bg1"/>
                </a:solidFill>
              </a:rPr>
              <a:t>© </a:t>
            </a:r>
            <a:r>
              <a:rPr lang="de-DE">
                <a:solidFill>
                  <a:schemeClr val="bg1"/>
                </a:solidFill>
              </a:rPr>
              <a:t>Bienenfreund2018 </a:t>
            </a:r>
            <a:r>
              <a:rPr lang="en-US" u="sng">
                <a:solidFill>
                  <a:schemeClr val="bg1"/>
                </a:solidFill>
                <a:hlinkClick r:id="rId4" tooltip="w:en:Creative Commons"/>
              </a:rPr>
              <a:t>Creative Commons</a:t>
            </a:r>
            <a:r>
              <a:rPr lang="en-US">
                <a:solidFill>
                  <a:schemeClr val="bg1"/>
                </a:solidFill>
              </a:rPr>
              <a:t> </a:t>
            </a:r>
            <a:r>
              <a:rPr lang="en-US" u="sng">
                <a:solidFill>
                  <a:schemeClr val="bg1"/>
                </a:solidFill>
                <a:hlinkClick r:id="rId5" tooltip="https://creativecommons.org/licenses/by-sa/4.0/deed.en"/>
              </a:rPr>
              <a:t>Attribution-Share Alike 4.0 International</a:t>
            </a:r>
            <a:endParaRPr lang="de-DE">
              <a:solidFill>
                <a:schemeClr val="bg1"/>
              </a:solidFill>
            </a:endParaRPr>
          </a:p>
        </p:txBody>
      </p:sp>
      <p:sp>
        <p:nvSpPr>
          <p:cNvPr id="7" name="Slide Number Placeholder 6"/>
          <p:cNvSpPr>
            <a:spLocks noGrp="1"/>
          </p:cNvSpPr>
          <p:nvPr>
            <p:ph type="sldNum" sz="quarter" idx="11"/>
          </p:nvPr>
        </p:nvSpPr>
        <p:spPr bwMode="auto"/>
        <p:txBody>
          <a:bodyPr/>
          <a:lstStyle/>
          <a:p>
            <a:pPr>
              <a:defRPr/>
            </a:pPr>
            <a:fld id="{BBF1D1B4-E841-4758-A151-E986DE5B1775}" type="slidenum">
              <a:rPr lang="de-DE"/>
              <a:t>41</a:t>
            </a:fld>
            <a:endParaRPr lang="de-D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de-DE"/>
              <a:t>Zukunftsszenarien</a:t>
            </a:r>
            <a:endParaRPr/>
          </a:p>
        </p:txBody>
      </p:sp>
      <p:pic>
        <p:nvPicPr>
          <p:cNvPr id="7" name="Picture 6"/>
          <p:cNvPicPr>
            <a:picLocks noChangeAspect="1"/>
          </p:cNvPicPr>
          <p:nvPr/>
        </p:nvPicPr>
        <p:blipFill>
          <a:blip r:embed="rId3"/>
          <a:srcRect l="0" t="57749" r="0" b="0"/>
          <a:stretch/>
        </p:blipFill>
        <p:spPr bwMode="auto">
          <a:xfrm>
            <a:off x="971599" y="1819307"/>
            <a:ext cx="6839941" cy="3761656"/>
          </a:xfrm>
          <a:prstGeom prst="rect">
            <a:avLst/>
          </a:prstGeom>
        </p:spPr>
      </p:pic>
      <p:sp>
        <p:nvSpPr>
          <p:cNvPr id="9" name="TextBox 8"/>
          <p:cNvSpPr txBox="1"/>
          <p:nvPr/>
        </p:nvSpPr>
        <p:spPr bwMode="auto">
          <a:xfrm>
            <a:off x="457200" y="5721022"/>
            <a:ext cx="7427168" cy="523220"/>
          </a:xfrm>
          <a:prstGeom prst="rect">
            <a:avLst/>
          </a:prstGeom>
          <a:noFill/>
        </p:spPr>
        <p:txBody>
          <a:bodyPr wrap="square">
            <a:spAutoFit/>
          </a:bodyPr>
          <a:lstStyle/>
          <a:p>
            <a:pPr marL="182562">
              <a:spcBef>
                <a:spcPts val="0"/>
              </a:spcBef>
              <a:defRPr/>
            </a:pPr>
            <a:r>
              <a:rPr lang="en-US" sz="1400" i="1">
                <a:solidFill>
                  <a:srgbClr val="003366"/>
                </a:solidFill>
                <a:latin typeface="Arial"/>
              </a:rPr>
              <a:t>Fig 1 </a:t>
            </a:r>
            <a:r>
              <a:rPr lang="en-US" sz="1400" i="1">
                <a:solidFill>
                  <a:srgbClr val="003366"/>
                </a:solidFill>
                <a:latin typeface="Arial"/>
              </a:rPr>
              <a:t>Zukunfsszenarien</a:t>
            </a:r>
            <a:r>
              <a:rPr lang="en-US" sz="1400" i="1">
                <a:solidFill>
                  <a:srgbClr val="003366"/>
                </a:solidFill>
                <a:latin typeface="Arial"/>
              </a:rPr>
              <a:t> in </a:t>
            </a:r>
            <a:r>
              <a:rPr lang="en-US" sz="1400" i="1">
                <a:solidFill>
                  <a:srgbClr val="003366"/>
                </a:solidFill>
                <a:latin typeface="Arial"/>
              </a:rPr>
              <a:t>Abbhängikeit</a:t>
            </a:r>
            <a:r>
              <a:rPr lang="en-US" sz="1400" i="1">
                <a:solidFill>
                  <a:srgbClr val="003366"/>
                </a:solidFill>
                <a:latin typeface="Arial"/>
              </a:rPr>
              <a:t> von </a:t>
            </a:r>
            <a:r>
              <a:rPr lang="en-US" sz="1400" i="1">
                <a:solidFill>
                  <a:srgbClr val="003366"/>
                </a:solidFill>
                <a:latin typeface="Arial"/>
              </a:rPr>
              <a:t>Emissionen</a:t>
            </a:r>
            <a:r>
              <a:rPr lang="en-US" sz="1400" i="1">
                <a:solidFill>
                  <a:srgbClr val="003366"/>
                </a:solidFill>
                <a:latin typeface="Arial"/>
              </a:rPr>
              <a:t> </a:t>
            </a:r>
            <a:r>
              <a:rPr lang="en-US" sz="1400" i="1">
                <a:solidFill>
                  <a:srgbClr val="003366"/>
                </a:solidFill>
                <a:latin typeface="Arial"/>
              </a:rPr>
              <a:t>aus</a:t>
            </a:r>
            <a:r>
              <a:rPr lang="en-US" sz="1400" i="1">
                <a:solidFill>
                  <a:srgbClr val="003366"/>
                </a:solidFill>
                <a:latin typeface="Arial"/>
              </a:rPr>
              <a:t>: IPCC, 2023: Summary for Policymakers. Figure </a:t>
            </a:r>
            <a:r>
              <a:rPr lang="de-DE" sz="1400" i="1">
                <a:solidFill>
                  <a:srgbClr val="003366"/>
                </a:solidFill>
                <a:latin typeface="Arial"/>
              </a:rPr>
              <a:t>SPM.1:(c) </a:t>
            </a:r>
            <a:endParaRPr/>
          </a:p>
        </p:txBody>
      </p:sp>
      <p:sp>
        <p:nvSpPr>
          <p:cNvPr id="10" name="Slide Number Placeholder 9"/>
          <p:cNvSpPr>
            <a:spLocks noGrp="1"/>
          </p:cNvSpPr>
          <p:nvPr>
            <p:ph type="sldNum" sz="quarter" idx="11"/>
          </p:nvPr>
        </p:nvSpPr>
        <p:spPr bwMode="auto"/>
        <p:txBody>
          <a:bodyPr/>
          <a:lstStyle/>
          <a:p>
            <a:pPr>
              <a:defRPr/>
            </a:pPr>
            <a:fld id="{BBF1D1B4-E841-4758-A151-E986DE5B1775}" type="slidenum">
              <a:rPr lang="de-DE"/>
              <a:t>42</a:t>
            </a:fld>
            <a:endParaRPr lang="de-D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de-DE"/>
              <a:t>Klimaangst junger Menschen</a:t>
            </a:r>
            <a:endParaRPr/>
          </a:p>
        </p:txBody>
      </p:sp>
      <p:sp>
        <p:nvSpPr>
          <p:cNvPr id="3" name="Content Placeholder 2"/>
          <p:cNvSpPr>
            <a:spLocks noGrp="1"/>
          </p:cNvSpPr>
          <p:nvPr>
            <p:ph sz="half" idx="1"/>
          </p:nvPr>
        </p:nvSpPr>
        <p:spPr bwMode="auto"/>
        <p:txBody>
          <a:bodyPr/>
          <a:lstStyle/>
          <a:p>
            <a:pPr marL="182562" indent="0">
              <a:buNone/>
              <a:defRPr/>
            </a:pPr>
            <a:r>
              <a:rPr lang="de-DE" sz="2400" b="1"/>
              <a:t>International</a:t>
            </a:r>
            <a:endParaRPr/>
          </a:p>
          <a:p>
            <a:pPr marL="182562" indent="0">
              <a:buNone/>
              <a:defRPr/>
            </a:pPr>
            <a:r>
              <a:rPr lang="de-DE" sz="2000"/>
              <a:t>(16-25 Jahre)</a:t>
            </a:r>
            <a:endParaRPr/>
          </a:p>
          <a:p>
            <a:pPr>
              <a:defRPr/>
            </a:pPr>
            <a:r>
              <a:rPr lang="de-DE" sz="2000"/>
              <a:t>84% besorgt (27% extrem, 32 % sehr, 25% moderat)</a:t>
            </a:r>
            <a:endParaRPr/>
          </a:p>
          <a:p>
            <a:pPr>
              <a:defRPr/>
            </a:pPr>
            <a:r>
              <a:rPr lang="de-DE" sz="2000"/>
              <a:t>61.8% Angst</a:t>
            </a:r>
            <a:endParaRPr/>
          </a:p>
          <a:p>
            <a:pPr>
              <a:defRPr/>
            </a:pPr>
            <a:r>
              <a:rPr lang="de-DE" sz="2000"/>
              <a:t>82.6% Menschen haben versagt den Planeten zu schützen</a:t>
            </a:r>
            <a:endParaRPr/>
          </a:p>
          <a:p>
            <a:pPr>
              <a:defRPr/>
            </a:pPr>
            <a:r>
              <a:rPr lang="de-DE" sz="2000"/>
              <a:t>39.1% zögert eigene Kinder zu haben</a:t>
            </a:r>
            <a:endParaRPr/>
          </a:p>
          <a:p>
            <a:pPr marL="182562" indent="0">
              <a:buNone/>
              <a:defRPr/>
            </a:pPr>
            <a:r>
              <a:rPr lang="de-DE" sz="1400" i="1"/>
              <a:t>Hickman et al. 2021</a:t>
            </a:r>
            <a:endParaRPr/>
          </a:p>
          <a:p>
            <a:pPr>
              <a:defRPr/>
            </a:pPr>
            <a:endParaRPr lang="de-DE"/>
          </a:p>
        </p:txBody>
      </p:sp>
      <p:sp>
        <p:nvSpPr>
          <p:cNvPr id="4" name="Content Placeholder 3"/>
          <p:cNvSpPr>
            <a:spLocks noGrp="1"/>
          </p:cNvSpPr>
          <p:nvPr>
            <p:ph sz="half" idx="2"/>
          </p:nvPr>
        </p:nvSpPr>
        <p:spPr bwMode="auto">
          <a:xfrm>
            <a:off x="4566774" y="1916832"/>
            <a:ext cx="4038600" cy="4049713"/>
          </a:xfrm>
        </p:spPr>
        <p:txBody>
          <a:bodyPr/>
          <a:lstStyle/>
          <a:p>
            <a:pPr marL="182562" indent="0">
              <a:buNone/>
              <a:defRPr/>
            </a:pPr>
            <a:r>
              <a:rPr lang="de-DE" sz="2400" b="1"/>
              <a:t>Deutschland </a:t>
            </a:r>
            <a:endParaRPr/>
          </a:p>
          <a:p>
            <a:pPr marL="182562" indent="0">
              <a:buNone/>
              <a:defRPr/>
            </a:pPr>
            <a:r>
              <a:rPr lang="de-DE" sz="2000"/>
              <a:t>(14-17 Jahre)</a:t>
            </a:r>
            <a:endParaRPr/>
          </a:p>
          <a:p>
            <a:pPr>
              <a:defRPr/>
            </a:pPr>
            <a:r>
              <a:rPr lang="de-DE" sz="2000"/>
              <a:t>64 % Angst </a:t>
            </a:r>
            <a:r>
              <a:rPr lang="de-DE" sz="1800"/>
              <a:t>(37% große, 27% eher)</a:t>
            </a:r>
            <a:endParaRPr/>
          </a:p>
          <a:p>
            <a:pPr>
              <a:defRPr/>
            </a:pPr>
            <a:r>
              <a:rPr lang="de-DE" sz="2000"/>
              <a:t>15% kaum &amp; keine Angst</a:t>
            </a:r>
            <a:endParaRPr/>
          </a:p>
          <a:p>
            <a:pPr>
              <a:defRPr/>
            </a:pPr>
            <a:r>
              <a:rPr lang="de-DE" sz="2000"/>
              <a:t>55% Angst vor der Zunahme von Extrenwetterereignissen</a:t>
            </a:r>
            <a:endParaRPr/>
          </a:p>
          <a:p>
            <a:pPr>
              <a:defRPr/>
            </a:pPr>
            <a:r>
              <a:rPr lang="de-DE" sz="2000"/>
              <a:t>10% vermuten, dass Depression durch den Klimawandel hervorgerufen wird</a:t>
            </a:r>
            <a:endParaRPr/>
          </a:p>
          <a:p>
            <a:pPr marL="182562" indent="0">
              <a:buNone/>
              <a:defRPr/>
            </a:pPr>
            <a:r>
              <a:rPr lang="de-DE" sz="1400" i="1"/>
              <a:t>SINUS-Studie 2022</a:t>
            </a:r>
            <a:endParaRPr/>
          </a:p>
        </p:txBody>
      </p:sp>
      <p:sp>
        <p:nvSpPr>
          <p:cNvPr id="5" name="Slide Number Placeholder 4"/>
          <p:cNvSpPr>
            <a:spLocks noGrp="1"/>
          </p:cNvSpPr>
          <p:nvPr>
            <p:ph type="sldNum" sz="quarter" idx="11"/>
          </p:nvPr>
        </p:nvSpPr>
        <p:spPr bwMode="auto"/>
        <p:txBody>
          <a:bodyPr/>
          <a:lstStyle/>
          <a:p>
            <a:pPr>
              <a:defRPr/>
            </a:pPr>
            <a:fld id="{DEBA70D4-7744-46F1-A5DE-BE48DECC90EF}" type="slidenum">
              <a:rPr lang="de-DE"/>
              <a:t>43</a:t>
            </a:fld>
            <a:endParaRPr lang="de-D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de-DE"/>
              <a:t>Klimaangst</a:t>
            </a:r>
            <a:endParaRPr/>
          </a:p>
        </p:txBody>
      </p:sp>
      <p:sp>
        <p:nvSpPr>
          <p:cNvPr id="3" name="Content Placeholder 2"/>
          <p:cNvSpPr>
            <a:spLocks noGrp="1"/>
          </p:cNvSpPr>
          <p:nvPr>
            <p:ph idx="1"/>
          </p:nvPr>
        </p:nvSpPr>
        <p:spPr bwMode="auto"/>
        <p:txBody>
          <a:bodyPr/>
          <a:lstStyle/>
          <a:p>
            <a:pPr marL="182562" indent="0">
              <a:buNone/>
              <a:defRPr/>
            </a:pPr>
            <a:r>
              <a:rPr lang="de-DE"/>
              <a:t>Klimaangst ist eine „erhöhte emotionale, mentale oder somatische Belastung als Reaktion auf gefährliche Veränderungen im Klimasystem“ </a:t>
            </a:r>
            <a:r>
              <a:rPr lang="de-DE" sz="1400" i="1"/>
              <a:t>(Climate Psychology Alliance 2020: 22)</a:t>
            </a:r>
            <a:endParaRPr/>
          </a:p>
          <a:p>
            <a:pPr>
              <a:defRPr/>
            </a:pPr>
            <a:r>
              <a:rPr lang="de-DE"/>
              <a:t>Klimaangst ist eine gesunde Reaktion auf den Klimawandel, im Gegensatz zu Apathie und Verleugnung </a:t>
            </a:r>
            <a:endParaRPr/>
          </a:p>
          <a:p>
            <a:pPr>
              <a:defRPr/>
            </a:pPr>
            <a:r>
              <a:rPr lang="de-DE"/>
              <a:t>Klimaangst Symptome wie Panikattacken, Schlaflosigkeit, Grübeln beinhalten.</a:t>
            </a:r>
            <a:endParaRPr/>
          </a:p>
          <a:p>
            <a:pPr>
              <a:defRPr/>
            </a:pPr>
            <a:r>
              <a:rPr lang="de-DE"/>
              <a:t>Klimaangst kann zu Angststören, Suchtkrankeiten und Depression führen</a:t>
            </a:r>
            <a:endParaRPr/>
          </a:p>
          <a:p>
            <a:pPr>
              <a:defRPr/>
            </a:pPr>
            <a:r>
              <a:rPr lang="de-DE"/>
              <a:t>Anhaltene psychische Probleme während der Jugend können lebenslange Auswirkungen haben</a:t>
            </a:r>
            <a:endParaRPr/>
          </a:p>
          <a:p>
            <a:pPr marL="182562" indent="0">
              <a:buNone/>
              <a:defRPr/>
            </a:pPr>
            <a:r>
              <a:rPr lang="de-DE" sz="1400" i="1"/>
              <a:t>(Wu et al. 2020, Dodds 2021)</a:t>
            </a:r>
            <a:endParaRPr/>
          </a:p>
        </p:txBody>
      </p:sp>
      <p:sp>
        <p:nvSpPr>
          <p:cNvPr id="4" name="Slide Number Placeholder 3"/>
          <p:cNvSpPr>
            <a:spLocks noGrp="1"/>
          </p:cNvSpPr>
          <p:nvPr>
            <p:ph type="sldNum" sz="quarter" idx="11"/>
          </p:nvPr>
        </p:nvSpPr>
        <p:spPr bwMode="auto"/>
        <p:txBody>
          <a:bodyPr/>
          <a:lstStyle/>
          <a:p>
            <a:pPr>
              <a:defRPr/>
            </a:pPr>
            <a:fld id="{BBF1D1B4-E841-4758-A151-E986DE5B1775}" type="slidenum">
              <a:rPr lang="de-DE"/>
              <a:t>44</a:t>
            </a:fld>
            <a:endParaRPr lang="de-D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de-DE"/>
              <a:t>Die Zeit läuft aus...</a:t>
            </a:r>
            <a:endParaRPr/>
          </a:p>
        </p:txBody>
      </p:sp>
      <p:pic>
        <p:nvPicPr>
          <p:cNvPr id="5" name="Content Placeholder 4"/>
          <p:cNvPicPr>
            <a:picLocks noChangeAspect="1" noGrp="1"/>
          </p:cNvPicPr>
          <p:nvPr>
            <p:ph idx="1"/>
          </p:nvPr>
        </p:nvPicPr>
        <p:blipFill>
          <a:blip r:embed="rId3"/>
          <a:stretch/>
        </p:blipFill>
        <p:spPr bwMode="auto">
          <a:xfrm>
            <a:off x="1043608" y="1556792"/>
            <a:ext cx="6411247" cy="4049713"/>
          </a:xfrm>
        </p:spPr>
      </p:pic>
      <p:sp>
        <p:nvSpPr>
          <p:cNvPr id="7" name="TextBox 6"/>
          <p:cNvSpPr txBox="1"/>
          <p:nvPr/>
        </p:nvSpPr>
        <p:spPr bwMode="auto">
          <a:xfrm>
            <a:off x="457200" y="5772290"/>
            <a:ext cx="7560840" cy="307777"/>
          </a:xfrm>
          <a:prstGeom prst="rect">
            <a:avLst/>
          </a:prstGeom>
          <a:noFill/>
        </p:spPr>
        <p:txBody>
          <a:bodyPr wrap="square">
            <a:spAutoFit/>
          </a:bodyPr>
          <a:lstStyle/>
          <a:p>
            <a:pPr marL="182562">
              <a:spcBef>
                <a:spcPts val="0"/>
              </a:spcBef>
              <a:defRPr/>
            </a:pPr>
            <a:r>
              <a:rPr lang="en-US" sz="1400" i="1">
                <a:solidFill>
                  <a:srgbClr val="003366"/>
                </a:solidFill>
                <a:latin typeface="Arial"/>
              </a:rPr>
              <a:t>Fig 2. </a:t>
            </a:r>
            <a:r>
              <a:rPr lang="en-US" sz="1400" i="1">
                <a:solidFill>
                  <a:srgbClr val="003366"/>
                </a:solidFill>
                <a:latin typeface="Arial"/>
              </a:rPr>
              <a:t>Entwicklung</a:t>
            </a:r>
            <a:r>
              <a:rPr lang="en-US" sz="1400" i="1">
                <a:solidFill>
                  <a:srgbClr val="003366"/>
                </a:solidFill>
                <a:latin typeface="Arial"/>
              </a:rPr>
              <a:t> der </a:t>
            </a:r>
            <a:r>
              <a:rPr lang="en-US" sz="1400" i="1">
                <a:solidFill>
                  <a:srgbClr val="003366"/>
                </a:solidFill>
                <a:latin typeface="Arial"/>
              </a:rPr>
              <a:t>Emissionen</a:t>
            </a:r>
            <a:r>
              <a:rPr lang="en-US" sz="1400" i="1">
                <a:solidFill>
                  <a:srgbClr val="003366"/>
                </a:solidFill>
                <a:latin typeface="Arial"/>
              </a:rPr>
              <a:t> </a:t>
            </a:r>
            <a:r>
              <a:rPr lang="en-US" sz="1400" i="1">
                <a:solidFill>
                  <a:srgbClr val="003366"/>
                </a:solidFill>
                <a:latin typeface="Arial"/>
              </a:rPr>
              <a:t>aus</a:t>
            </a:r>
            <a:r>
              <a:rPr lang="en-US" sz="1400" i="1">
                <a:solidFill>
                  <a:srgbClr val="003366"/>
                </a:solidFill>
                <a:latin typeface="Arial"/>
              </a:rPr>
              <a:t>: IPCC, 2023: Summary for Policymakers. Figure 2.5</a:t>
            </a:r>
            <a:endParaRPr lang="de-DE" sz="1400" i="1">
              <a:solidFill>
                <a:srgbClr val="003366"/>
              </a:solidFill>
              <a:latin typeface="Arial"/>
            </a:endParaRPr>
          </a:p>
        </p:txBody>
      </p:sp>
      <p:sp>
        <p:nvSpPr>
          <p:cNvPr id="8" name="Slide Number Placeholder 7"/>
          <p:cNvSpPr>
            <a:spLocks noGrp="1"/>
          </p:cNvSpPr>
          <p:nvPr>
            <p:ph type="sldNum" sz="quarter" idx="11"/>
          </p:nvPr>
        </p:nvSpPr>
        <p:spPr bwMode="auto"/>
        <p:txBody>
          <a:bodyPr/>
          <a:lstStyle/>
          <a:p>
            <a:pPr>
              <a:defRPr/>
            </a:pPr>
            <a:fld id="{BBF1D1B4-E841-4758-A151-E986DE5B1775}" type="slidenum">
              <a:rPr lang="de-DE"/>
              <a:t>45</a:t>
            </a:fld>
            <a:endParaRPr lang="de-D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a:xfrm>
            <a:off x="452845" y="1700809"/>
            <a:ext cx="8229600" cy="2952328"/>
          </a:xfrm>
        </p:spPr>
        <p:txBody>
          <a:bodyPr/>
          <a:lstStyle/>
          <a:p>
            <a:pPr marL="182562" indent="0">
              <a:buNone/>
              <a:defRPr/>
            </a:pPr>
            <a:r>
              <a:rPr lang="de-DE" sz="2800"/>
              <a:t>„Ich glaube, dass es auch wichtig ist, dass wir gesellschaftlich anerkennen, dass nicht ein paar Kinder und Jugendliche das Problem für uns lösen werden.“ </a:t>
            </a:r>
            <a:endParaRPr/>
          </a:p>
          <a:p>
            <a:pPr marL="182562" indent="0">
              <a:buNone/>
              <a:defRPr/>
            </a:pPr>
            <a:r>
              <a:rPr lang="de-DE" sz="2800"/>
              <a:t>Pauline Brünger (Fridays for Future)</a:t>
            </a:r>
            <a:endParaRPr/>
          </a:p>
          <a:p>
            <a:pPr marL="182562" indent="0">
              <a:buNone/>
              <a:defRPr/>
            </a:pPr>
            <a:r>
              <a:rPr lang="de-DE" sz="1400" i="1"/>
              <a:t>Tagesschau 08.08.2023</a:t>
            </a:r>
            <a:endParaRPr/>
          </a:p>
        </p:txBody>
      </p:sp>
      <p:sp>
        <p:nvSpPr>
          <p:cNvPr id="5" name="Slide Number Placeholder 4"/>
          <p:cNvSpPr>
            <a:spLocks noGrp="1"/>
          </p:cNvSpPr>
          <p:nvPr>
            <p:ph type="sldNum" sz="quarter" idx="11"/>
          </p:nvPr>
        </p:nvSpPr>
        <p:spPr bwMode="auto"/>
        <p:txBody>
          <a:bodyPr/>
          <a:lstStyle/>
          <a:p>
            <a:pPr>
              <a:defRPr/>
            </a:pPr>
            <a:fld id="{BBF1D1B4-E841-4758-A151-E986DE5B1775}" type="slidenum">
              <a:rPr lang="de-DE"/>
              <a:t>46</a:t>
            </a:fld>
            <a:endParaRPr lang="de-D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0">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de-DE"/>
              <a:t>Externe Abbildungen und Bilder </a:t>
            </a:r>
            <a:endParaRPr/>
          </a:p>
        </p:txBody>
      </p:sp>
      <p:sp>
        <p:nvSpPr>
          <p:cNvPr id="3" name="Content Placeholder 2"/>
          <p:cNvSpPr>
            <a:spLocks noGrp="1"/>
          </p:cNvSpPr>
          <p:nvPr>
            <p:ph idx="1"/>
          </p:nvPr>
        </p:nvSpPr>
        <p:spPr bwMode="auto"/>
        <p:txBody>
          <a:bodyPr/>
          <a:lstStyle/>
          <a:p>
            <a:pPr>
              <a:defRPr/>
            </a:pPr>
            <a:r>
              <a:rPr lang="de-DE" sz="1600"/>
              <a:t>Bild Ahrtal:</a:t>
            </a:r>
            <a:endParaRPr/>
          </a:p>
          <a:p>
            <a:pPr marL="647700" lvl="1" indent="0">
              <a:buNone/>
              <a:defRPr/>
            </a:pPr>
            <a:r>
              <a:rPr lang="de-DE" sz="1600"/>
              <a:t>https://commons.wikimedia.org/wiki/File:Hochwasser_in_Altenahr_Altenburg.jpg</a:t>
            </a:r>
            <a:endParaRPr/>
          </a:p>
          <a:p>
            <a:pPr>
              <a:defRPr/>
            </a:pPr>
            <a:r>
              <a:rPr lang="de-DE" sz="1600"/>
              <a:t>Bild Feuer:</a:t>
            </a:r>
            <a:endParaRPr/>
          </a:p>
          <a:p>
            <a:pPr marL="647700" lvl="1" indent="0">
              <a:buNone/>
              <a:defRPr/>
            </a:pPr>
            <a:r>
              <a:rPr lang="de-DE" sz="1600"/>
              <a:t>https://commons.wikimedia.org/wiki/File:Station_Fire_over_La_Ca%C3%B1ada_Flintridge.jpg</a:t>
            </a:r>
            <a:endParaRPr lang="de-DE" sz="1600">
              <a:solidFill>
                <a:schemeClr val="tx1">
                  <a:lumMod val="75000"/>
                  <a:lumOff val="25000"/>
                </a:schemeClr>
              </a:solidFill>
            </a:endParaRPr>
          </a:p>
          <a:p>
            <a:pPr>
              <a:defRPr/>
            </a:pPr>
            <a:r>
              <a:rPr lang="de-DE" sz="1600"/>
              <a:t>Bild Borkenkäfer</a:t>
            </a:r>
            <a:endParaRPr/>
          </a:p>
          <a:p>
            <a:pPr marL="647700" lvl="1" indent="0">
              <a:buNone/>
              <a:defRPr/>
            </a:pPr>
            <a:r>
              <a:rPr lang="de-DE" sz="1600"/>
              <a:t>https://commons.wikimedia.org/wiki/File:Tote_B%C3%A4ume_im_Harz._Der_Borkenk%C3%A4fer_ist_aktiv.jpg </a:t>
            </a:r>
            <a:endParaRPr/>
          </a:p>
          <a:p>
            <a:pPr>
              <a:defRPr/>
            </a:pPr>
            <a:r>
              <a:rPr lang="de-DE" sz="1600"/>
              <a:t>IPCC Fig 1.(c)</a:t>
            </a:r>
            <a:endParaRPr/>
          </a:p>
          <a:p>
            <a:pPr marL="647700" lvl="1" indent="0">
              <a:buNone/>
              <a:defRPr/>
            </a:pPr>
            <a:r>
              <a:rPr lang="de-DE" sz="1600"/>
              <a:t>https://www.ipcc.ch/report/ar6/syr/figures/figure-2-5</a:t>
            </a:r>
            <a:endParaRPr/>
          </a:p>
          <a:p>
            <a:pPr>
              <a:defRPr/>
            </a:pPr>
            <a:r>
              <a:rPr lang="de-DE" sz="1600"/>
              <a:t>IPCC Fig 2.5</a:t>
            </a:r>
            <a:endParaRPr/>
          </a:p>
          <a:p>
            <a:pPr marL="647700" lvl="1" indent="0">
              <a:buNone/>
              <a:defRPr/>
            </a:pPr>
            <a:r>
              <a:rPr lang="de-DE" sz="1600"/>
              <a:t>https://www.ipcc.ch/report/ar6/syr/figures/figure-spm-1</a:t>
            </a:r>
            <a:endParaRPr/>
          </a:p>
          <a:p>
            <a:pPr>
              <a:defRPr/>
            </a:pPr>
            <a:endParaRPr lang="de-DE"/>
          </a:p>
        </p:txBody>
      </p:sp>
      <p:sp>
        <p:nvSpPr>
          <p:cNvPr id="4" name="Slide Number Placeholder 3"/>
          <p:cNvSpPr>
            <a:spLocks noGrp="1"/>
          </p:cNvSpPr>
          <p:nvPr>
            <p:ph type="sldNum" sz="quarter" idx="11"/>
          </p:nvPr>
        </p:nvSpPr>
        <p:spPr bwMode="auto"/>
        <p:txBody>
          <a:bodyPr/>
          <a:lstStyle/>
          <a:p>
            <a:pPr>
              <a:defRPr/>
            </a:pPr>
            <a:fld id="{BBF1D1B4-E841-4758-A151-E986DE5B1775}" type="slidenum">
              <a:rPr lang="de-DE"/>
              <a:t>47</a:t>
            </a:fld>
            <a:endParaRPr lang="de-D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0">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de-DE"/>
              <a:t>Literatur</a:t>
            </a:r>
            <a:endParaRPr/>
          </a:p>
        </p:txBody>
      </p:sp>
      <p:sp>
        <p:nvSpPr>
          <p:cNvPr id="3" name="Content Placeholder 2"/>
          <p:cNvSpPr>
            <a:spLocks noGrp="1"/>
          </p:cNvSpPr>
          <p:nvPr>
            <p:ph idx="1"/>
          </p:nvPr>
        </p:nvSpPr>
        <p:spPr bwMode="auto">
          <a:xfrm>
            <a:off x="359355" y="1800225"/>
            <a:ext cx="8229600" cy="4049713"/>
          </a:xfrm>
        </p:spPr>
        <p:txBody>
          <a:bodyPr/>
          <a:lstStyle/>
          <a:p>
            <a:pPr>
              <a:defRPr/>
            </a:pPr>
            <a:r>
              <a:rPr lang="en-US" sz="1200"/>
              <a:t>Baudon</a:t>
            </a:r>
            <a:r>
              <a:rPr lang="en-US" sz="1200"/>
              <a:t> &amp; </a:t>
            </a:r>
            <a:r>
              <a:rPr lang="en-US" sz="1200"/>
              <a:t>Jachens</a:t>
            </a:r>
            <a:r>
              <a:rPr lang="en-US" sz="1200"/>
              <a:t> 2021. A scoping Review of Interventions for Treatment of Eco-Anxiety. Int. J. Environ. Res. Public Health 2021, 18(18), 9636; https://doi.org/10.3390/ijerph18189636.</a:t>
            </a:r>
            <a:endParaRPr lang="de-DE" sz="1200"/>
          </a:p>
          <a:p>
            <a:pPr>
              <a:defRPr/>
            </a:pPr>
            <a:r>
              <a:rPr lang="de-DE" sz="1200"/>
              <a:t>Climate Psychology Alliance 2020. The Handbook of Climate Psychology.</a:t>
            </a:r>
            <a:endParaRPr/>
          </a:p>
          <a:p>
            <a:pPr>
              <a:defRPr/>
            </a:pPr>
            <a:r>
              <a:rPr lang="de-DE" sz="1200"/>
              <a:t>Deeb, A.  Et al. 2011. Climate Change Starter’s Guidebook: An Issues Guide for Education Planners and Practitioners. UNEP.</a:t>
            </a:r>
            <a:endParaRPr/>
          </a:p>
          <a:p>
            <a:pPr>
              <a:defRPr/>
            </a:pPr>
            <a:r>
              <a:rPr lang="de-DE" sz="1200"/>
              <a:t>Dodds 2021. The psychology of climate anxiety. BJPsych Bulletin, 45(4), 222-226.</a:t>
            </a:r>
            <a:endParaRPr/>
          </a:p>
          <a:p>
            <a:pPr>
              <a:defRPr/>
            </a:pPr>
            <a:r>
              <a:rPr lang="de-DE" sz="1200"/>
              <a:t>DGfG 2020. Bildungsstandards für den mittleren Schulabschluss. Bonn.</a:t>
            </a:r>
            <a:endParaRPr/>
          </a:p>
          <a:p>
            <a:pPr>
              <a:defRPr/>
            </a:pPr>
            <a:r>
              <a:rPr lang="de-DE" sz="1200"/>
              <a:t>Hickmann, C.et al. 2021. </a:t>
            </a:r>
            <a:r>
              <a:rPr lang="en-US" sz="1200"/>
              <a:t>Climate anxiety in children and young people and their beliefs about government responses to climate change: a global survey. The Lancet Planetary Health 5(12), p.863 – 873.</a:t>
            </a:r>
            <a:endParaRPr lang="de-DE" sz="1200"/>
          </a:p>
          <a:p>
            <a:pPr>
              <a:defRPr/>
            </a:pPr>
            <a:r>
              <a:rPr lang="en-US" sz="1200"/>
              <a:t>IPCC, 2023: Summary for Policymakers. In: Climate Change 2023: Synthesis Report. Contribution of Working Groups I, II and III to the Sixth Assessment Report of the Intergovernmental Panel on Climate Change [Core Writing Team, H. Lee and J. Romero (eds.)]. IPCC, Geneva, Switzerland, pp. 1-34, </a:t>
            </a:r>
            <a:r>
              <a:rPr lang="en-US" sz="1200"/>
              <a:t>doi</a:t>
            </a:r>
            <a:r>
              <a:rPr lang="en-US" sz="1200"/>
              <a:t>: 10.59327/IPCC/AR6-9789291691647.001</a:t>
            </a:r>
            <a:endParaRPr/>
          </a:p>
          <a:p>
            <a:pPr>
              <a:defRPr/>
            </a:pPr>
            <a:r>
              <a:rPr lang="en-US" sz="1200"/>
              <a:t>Ojala</a:t>
            </a:r>
            <a:r>
              <a:rPr lang="en-US" sz="1200"/>
              <a:t>, M., </a:t>
            </a:r>
            <a:r>
              <a:rPr lang="en-US" sz="1200"/>
              <a:t>Cunsolo</a:t>
            </a:r>
            <a:r>
              <a:rPr lang="en-US" sz="1200"/>
              <a:t>, A., </a:t>
            </a:r>
            <a:r>
              <a:rPr lang="en-US" sz="1200"/>
              <a:t>Ogunbode</a:t>
            </a:r>
            <a:r>
              <a:rPr lang="en-US" sz="1200"/>
              <a:t>, C. A., &amp; Middleton, J. 2021. Anxiety, worry, and grief in a time of environmental and climate crisis: A narrative review. Annual review of environment and resources, 46, 35-58.</a:t>
            </a:r>
            <a:endParaRPr/>
          </a:p>
          <a:p>
            <a:pPr>
              <a:defRPr/>
            </a:pPr>
            <a:r>
              <a:rPr lang="en-US" sz="1200"/>
              <a:t>Sinus-</a:t>
            </a:r>
            <a:r>
              <a:rPr lang="en-US" sz="1200"/>
              <a:t>Jugendforschung</a:t>
            </a:r>
            <a:r>
              <a:rPr lang="en-US" sz="1200"/>
              <a:t> 2022. </a:t>
            </a:r>
            <a:r>
              <a:rPr lang="en-US" sz="1200"/>
              <a:t>Ergebnisse</a:t>
            </a:r>
            <a:r>
              <a:rPr lang="en-US" sz="1200"/>
              <a:t> </a:t>
            </a:r>
            <a:r>
              <a:rPr lang="en-US" sz="1200"/>
              <a:t>einer</a:t>
            </a:r>
            <a:r>
              <a:rPr lang="en-US" sz="1200"/>
              <a:t> </a:t>
            </a:r>
            <a:r>
              <a:rPr lang="en-US" sz="1200"/>
              <a:t>Repräsentativ-Umfrage</a:t>
            </a:r>
            <a:r>
              <a:rPr lang="en-US" sz="1200"/>
              <a:t> </a:t>
            </a:r>
            <a:r>
              <a:rPr lang="en-US" sz="1200"/>
              <a:t>unter</a:t>
            </a:r>
            <a:r>
              <a:rPr lang="en-US" sz="1200"/>
              <a:t> </a:t>
            </a:r>
            <a:r>
              <a:rPr lang="en-US" sz="1200"/>
              <a:t>Jugendlichen</a:t>
            </a:r>
            <a:r>
              <a:rPr lang="en-US" sz="1200"/>
              <a:t> 2022/2023. Heidelberg. https://www.sinus-institut.de/media-center/studien/barmer-jugendstudie-2022-23</a:t>
            </a:r>
            <a:endParaRPr/>
          </a:p>
          <a:p>
            <a:pPr>
              <a:defRPr/>
            </a:pPr>
            <a:r>
              <a:rPr lang="en-US" sz="1200"/>
              <a:t>Taylor 2020. Anxiety disorders, climate change, and the challenges ahead: Introduction to the special issue. Journal of Anxiety Disorders, 47, 102313, https://doi.org/10.1016/j.janxdis.2020.102313.</a:t>
            </a:r>
            <a:endParaRPr/>
          </a:p>
          <a:p>
            <a:pPr>
              <a:defRPr/>
            </a:pPr>
            <a:r>
              <a:rPr lang="de-DE" sz="1100"/>
              <a:t>Tageschau am 08.08.2023. https://www.tagesschau.de/inland/gesellschaft/fridays-for-future-246.html.</a:t>
            </a:r>
            <a:endParaRPr lang="de-DE" sz="1200"/>
          </a:p>
          <a:p>
            <a:pPr>
              <a:defRPr/>
            </a:pPr>
            <a:r>
              <a:rPr lang="de-DE" sz="1200"/>
              <a:t>Wu, Snell, Samji 2020. Climate anxiety in young people: a call to action. The Lancet Planetary Health, 4(10).</a:t>
            </a:r>
            <a:endParaRPr/>
          </a:p>
          <a:p>
            <a:pPr>
              <a:defRPr/>
            </a:pPr>
            <a:endParaRPr lang="de-DE"/>
          </a:p>
        </p:txBody>
      </p:sp>
      <p:sp>
        <p:nvSpPr>
          <p:cNvPr id="4" name="Slide Number Placeholder 3"/>
          <p:cNvSpPr>
            <a:spLocks noGrp="1"/>
          </p:cNvSpPr>
          <p:nvPr>
            <p:ph type="sldNum" sz="quarter" idx="11"/>
          </p:nvPr>
        </p:nvSpPr>
        <p:spPr bwMode="auto"/>
        <p:txBody>
          <a:bodyPr/>
          <a:lstStyle/>
          <a:p>
            <a:pPr>
              <a:defRPr/>
            </a:pPr>
            <a:fld id="{BBF1D1B4-E841-4758-A151-E986DE5B1775}" type="slidenum">
              <a:rPr lang="de-DE"/>
              <a:t>48</a:t>
            </a:fld>
            <a:endParaRPr lang="de-DE"/>
          </a:p>
        </p:txBody>
      </p:sp>
      <p:sp>
        <p:nvSpPr>
          <p:cNvPr id="6" name="AutoShape 2"/>
          <p:cNvSpPr>
            <a:spLocks noChangeArrowheads="1" noChangeAspect="1"/>
          </p:cNvSpPr>
          <p:nvPr/>
        </p:nvSpPr>
        <p:spPr bwMode="auto">
          <a:xfrm>
            <a:off x="9626600" y="-153988"/>
            <a:ext cx="304800" cy="304801"/>
          </a:xfrm>
          <a:prstGeom prst="rect">
            <a:avLst/>
          </a:prstGeom>
          <a:noFill/>
        </p:spPr>
        <p:txBody>
          <a:bodyPr vert="horz" wrap="square" lIns="91440" tIns="45720" rIns="91440" bIns="45720" numCol="1" anchor="t" anchorCtr="0" compatLnSpc="1">
            <a:prstTxWarp prst="textNoShape"/>
          </a:bodyPr>
          <a:lstStyle/>
          <a:p>
            <a:pPr>
              <a:defRPr/>
            </a:pPr>
            <a:endParaRPr lang="de-D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0">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de-DE"/>
              <a:t>Geographische Resilienzbildung</a:t>
            </a:r>
            <a:endParaRPr/>
          </a:p>
        </p:txBody>
      </p:sp>
      <p:sp>
        <p:nvSpPr>
          <p:cNvPr id="3" name="Content Placeholder 2"/>
          <p:cNvSpPr>
            <a:spLocks noGrp="1"/>
          </p:cNvSpPr>
          <p:nvPr>
            <p:ph idx="1"/>
          </p:nvPr>
        </p:nvSpPr>
        <p:spPr bwMode="auto"/>
        <p:txBody>
          <a:bodyPr/>
          <a:lstStyle/>
          <a:p>
            <a:pPr>
              <a:defRPr/>
            </a:pPr>
            <a:r>
              <a:rPr lang="de-DE"/>
              <a:t>Geographische Konzepte sind grundlegend für die Bewertung der Resilienz eines Ortes</a:t>
            </a:r>
            <a:endParaRPr/>
          </a:p>
          <a:p>
            <a:pPr>
              <a:defRPr/>
            </a:pPr>
            <a:r>
              <a:rPr lang="de-DE"/>
              <a:t>Geographische Analysen ermöglichen eine Gefahrenbeurteilung</a:t>
            </a:r>
            <a:endParaRPr/>
          </a:p>
          <a:p>
            <a:pPr>
              <a:defRPr/>
            </a:pPr>
            <a:r>
              <a:rPr lang="de-DE"/>
              <a:t>Geographische Kompetenz hilft die Resilienz eines Raumes zu stärken indem Handlungsoptionen für die Stärkerung humaner und physischer Systeme erarbeitet werden können</a:t>
            </a:r>
            <a:endParaRPr/>
          </a:p>
          <a:p>
            <a:pPr>
              <a:defRPr/>
            </a:pPr>
            <a:endParaRPr lang="de-DE"/>
          </a:p>
        </p:txBody>
      </p:sp>
      <p:sp>
        <p:nvSpPr>
          <p:cNvPr id="4" name="Slide Number Placeholder 3"/>
          <p:cNvSpPr>
            <a:spLocks noGrp="1"/>
          </p:cNvSpPr>
          <p:nvPr>
            <p:ph type="sldNum" sz="quarter" idx="11"/>
          </p:nvPr>
        </p:nvSpPr>
        <p:spPr bwMode="auto"/>
        <p:txBody>
          <a:bodyPr/>
          <a:lstStyle/>
          <a:p>
            <a:pPr>
              <a:defRPr/>
            </a:pPr>
            <a:fld id="{BBF1D1B4-E841-4758-A151-E986DE5B1775}" type="slidenum">
              <a:rPr lang="de-DE"/>
              <a:t>49</a:t>
            </a:fld>
            <a:endParaRPr lang="de-D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t>Thematischer Schwerpunkt: Resilient in die Zukunft </a:t>
            </a:r>
            <a:endParaRPr/>
          </a:p>
        </p:txBody>
      </p:sp>
      <p:sp>
        <p:nvSpPr>
          <p:cNvPr id="3" name="Inhaltsplatzhalter 2"/>
          <p:cNvSpPr>
            <a:spLocks noGrp="1"/>
          </p:cNvSpPr>
          <p:nvPr>
            <p:ph idx="1"/>
          </p:nvPr>
        </p:nvSpPr>
        <p:spPr bwMode="auto"/>
        <p:txBody>
          <a:bodyPr/>
          <a:lstStyle/>
          <a:p>
            <a:pPr>
              <a:defRPr/>
            </a:pPr>
            <a:endParaRPr lang="de-DE"/>
          </a:p>
        </p:txBody>
      </p:sp>
      <p:sp>
        <p:nvSpPr>
          <p:cNvPr id="4" name="Foliennummernplatzhalter 3"/>
          <p:cNvSpPr>
            <a:spLocks noGrp="1"/>
          </p:cNvSpPr>
          <p:nvPr>
            <p:ph type="sldNum" sz="quarter" idx="11"/>
          </p:nvPr>
        </p:nvSpPr>
        <p:spPr bwMode="auto"/>
        <p:txBody>
          <a:bodyPr/>
          <a:lstStyle/>
          <a:p>
            <a:pPr>
              <a:defRPr/>
            </a:pPr>
            <a:fld id="{BBF1D1B4-E841-4758-A151-E986DE5B1775}" type="slidenum">
              <a:rPr lang="de-DE"/>
              <a:t>5</a:t>
            </a:fld>
            <a:endParaRPr lang="de-D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0">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de-DE"/>
              <a:t>Community Resilienz</a:t>
            </a:r>
            <a:endParaRPr/>
          </a:p>
        </p:txBody>
      </p:sp>
      <p:sp>
        <p:nvSpPr>
          <p:cNvPr id="3" name="Content Placeholder 2"/>
          <p:cNvSpPr>
            <a:spLocks noGrp="1"/>
          </p:cNvSpPr>
          <p:nvPr>
            <p:ph idx="1"/>
          </p:nvPr>
        </p:nvSpPr>
        <p:spPr bwMode="auto">
          <a:xfrm>
            <a:off x="452845" y="1791438"/>
            <a:ext cx="8229600" cy="4049713"/>
          </a:xfrm>
        </p:spPr>
        <p:txBody>
          <a:bodyPr/>
          <a:lstStyle/>
          <a:p>
            <a:pPr>
              <a:defRPr/>
            </a:pPr>
            <a:r>
              <a:rPr lang="de-DE"/>
              <a:t>Soziale, natürliche und bauliche Infrasturktur sind entscheidene Größen</a:t>
            </a:r>
            <a:endParaRPr/>
          </a:p>
          <a:p>
            <a:pPr>
              <a:defRPr/>
            </a:pPr>
            <a:r>
              <a:rPr lang="de-DE"/>
              <a:t>Maßstab und Zeit sind fundamentale Konzepte um die Resilienz einer Community zu bewerten </a:t>
            </a:r>
            <a:endParaRPr/>
          </a:p>
          <a:p>
            <a:pPr>
              <a:defRPr/>
            </a:pPr>
            <a:r>
              <a:rPr lang="de-DE"/>
              <a:t>Ökologische Reszilienz ist bedingt durch Biodiversiät, response diversity, spatiality und Mangamentkonzepte</a:t>
            </a:r>
            <a:endParaRPr/>
          </a:p>
          <a:p>
            <a:pPr>
              <a:defRPr/>
            </a:pPr>
            <a:r>
              <a:rPr lang="de-DE"/>
              <a:t>Soziale Resilienz ist bedingt durch die Vernetzung der Akteuere, soziale Kohäsion, Kommunikation, Risikobewusstsein und Vorbereitung (preparedness). Sie ist besser bei höhrer Resilienz ihrer Individuen</a:t>
            </a:r>
            <a:endParaRPr/>
          </a:p>
          <a:p>
            <a:pPr>
              <a:defRPr/>
            </a:pPr>
            <a:r>
              <a:rPr lang="de-DE"/>
              <a:t>Resilienz der Infrastruktur ist erhört je unabhängiger die einzelnen Bestandteile sind</a:t>
            </a:r>
            <a:endParaRPr/>
          </a:p>
          <a:p>
            <a:pPr>
              <a:defRPr/>
            </a:pPr>
            <a:r>
              <a:rPr lang="de-DE"/>
              <a:t>Ländliche Räume zeigen sich meist resilienter als Großstädte</a:t>
            </a:r>
            <a:endParaRPr/>
          </a:p>
        </p:txBody>
      </p:sp>
      <p:sp>
        <p:nvSpPr>
          <p:cNvPr id="4" name="Slide Number Placeholder 3"/>
          <p:cNvSpPr>
            <a:spLocks noGrp="1"/>
          </p:cNvSpPr>
          <p:nvPr>
            <p:ph type="sldNum" sz="quarter" idx="11"/>
          </p:nvPr>
        </p:nvSpPr>
        <p:spPr bwMode="auto"/>
        <p:txBody>
          <a:bodyPr/>
          <a:lstStyle/>
          <a:p>
            <a:pPr>
              <a:defRPr/>
            </a:pPr>
            <a:fld id="{BBF1D1B4-E841-4758-A151-E986DE5B1775}" type="slidenum">
              <a:rPr lang="de-DE"/>
              <a:t>50</a:t>
            </a:fld>
            <a:endParaRPr lang="de-D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0">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de-DE"/>
              <a:t>Geographische Resilienzbildung </a:t>
            </a:r>
            <a:endParaRPr/>
          </a:p>
        </p:txBody>
      </p:sp>
      <p:sp>
        <p:nvSpPr>
          <p:cNvPr id="3" name="Content Placeholder 2"/>
          <p:cNvSpPr>
            <a:spLocks noGrp="1"/>
          </p:cNvSpPr>
          <p:nvPr>
            <p:ph idx="1"/>
          </p:nvPr>
        </p:nvSpPr>
        <p:spPr bwMode="auto"/>
        <p:txBody>
          <a:bodyPr/>
          <a:lstStyle/>
          <a:p>
            <a:pPr>
              <a:defRPr/>
            </a:pPr>
            <a:r>
              <a:rPr lang="de-DE"/>
              <a:t>Thematisierung von Ängsten bezüglicher globaler Entwicklung</a:t>
            </a:r>
            <a:endParaRPr/>
          </a:p>
          <a:p>
            <a:pPr>
              <a:defRPr/>
            </a:pPr>
            <a:r>
              <a:rPr lang="de-DE"/>
              <a:t>Fokussierung der eigenen Wirksamkeit innerhalb globaler Entwicklungen</a:t>
            </a:r>
            <a:endParaRPr/>
          </a:p>
          <a:p>
            <a:pPr>
              <a:defRPr/>
            </a:pPr>
            <a:r>
              <a:rPr lang="de-DE"/>
              <a:t>Fokus auf Adaption (höhrere Selbstwirksamkeit und direkter Umgang mit Ängsten)</a:t>
            </a:r>
            <a:endParaRPr/>
          </a:p>
          <a:p>
            <a:pPr>
              <a:defRPr/>
            </a:pPr>
            <a:r>
              <a:rPr lang="de-DE"/>
              <a:t>Fokus auf Places anstatt das Individium (Wie kann einem Raum bei der Adaption geholfen werden? Was kann kein Raum zu Mitigation beitragen?)</a:t>
            </a:r>
            <a:endParaRPr/>
          </a:p>
          <a:p>
            <a:pPr>
              <a:defRPr/>
            </a:pPr>
            <a:r>
              <a:rPr lang="de-DE"/>
              <a:t>Fokus auf lokale und regionale Prozesse</a:t>
            </a:r>
            <a:endParaRPr/>
          </a:p>
          <a:p>
            <a:pPr>
              <a:defRPr/>
            </a:pPr>
            <a:r>
              <a:rPr lang="de-DE"/>
              <a:t>Aktive Arbreit mit lokalen Akteuren</a:t>
            </a:r>
            <a:endParaRPr/>
          </a:p>
        </p:txBody>
      </p:sp>
      <p:sp>
        <p:nvSpPr>
          <p:cNvPr id="4" name="Slide Number Placeholder 3"/>
          <p:cNvSpPr>
            <a:spLocks noGrp="1"/>
          </p:cNvSpPr>
          <p:nvPr>
            <p:ph type="sldNum" sz="quarter" idx="11"/>
          </p:nvPr>
        </p:nvSpPr>
        <p:spPr bwMode="auto"/>
        <p:txBody>
          <a:bodyPr/>
          <a:lstStyle/>
          <a:p>
            <a:pPr>
              <a:defRPr/>
            </a:pPr>
            <a:fld id="{BBF1D1B4-E841-4758-A151-E986DE5B1775}" type="slidenum">
              <a:rPr lang="de-DE"/>
              <a:t>51</a:t>
            </a:fld>
            <a:endParaRPr lang="de-D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0">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de-DE"/>
              <a:t>Resilienzbildung für eine resiliente Gesellschaft</a:t>
            </a:r>
            <a:endParaRPr/>
          </a:p>
        </p:txBody>
      </p:sp>
      <p:sp>
        <p:nvSpPr>
          <p:cNvPr id="4" name="Slide Number Placeholder 3"/>
          <p:cNvSpPr>
            <a:spLocks noGrp="1"/>
          </p:cNvSpPr>
          <p:nvPr>
            <p:ph type="sldNum" sz="quarter" idx="11"/>
          </p:nvPr>
        </p:nvSpPr>
        <p:spPr bwMode="auto"/>
        <p:txBody>
          <a:bodyPr/>
          <a:lstStyle/>
          <a:p>
            <a:pPr>
              <a:defRPr/>
            </a:pPr>
            <a:fld id="{BBF1D1B4-E841-4758-A151-E986DE5B1775}" type="slidenum">
              <a:rPr lang="de-DE"/>
              <a:t>52</a:t>
            </a:fld>
            <a:endParaRPr lang="de-DE"/>
          </a:p>
        </p:txBody>
      </p:sp>
      <p:sp>
        <p:nvSpPr>
          <p:cNvPr id="5" name="TextBox 4"/>
          <p:cNvSpPr txBox="1"/>
          <p:nvPr/>
        </p:nvSpPr>
        <p:spPr bwMode="auto">
          <a:xfrm>
            <a:off x="562558" y="2348880"/>
            <a:ext cx="1656184" cy="646331"/>
          </a:xfrm>
          <a:prstGeom prst="rect">
            <a:avLst/>
          </a:prstGeom>
          <a:noFill/>
        </p:spPr>
        <p:txBody>
          <a:bodyPr wrap="square" rtlCol="0">
            <a:spAutoFit/>
          </a:bodyPr>
          <a:lstStyle/>
          <a:p>
            <a:pPr>
              <a:defRPr/>
            </a:pPr>
            <a:r>
              <a:rPr lang="de-DE"/>
              <a:t>Bildung für Klimaresilienz</a:t>
            </a:r>
            <a:endParaRPr/>
          </a:p>
        </p:txBody>
      </p:sp>
      <p:cxnSp>
        <p:nvCxnSpPr>
          <p:cNvPr id="7" name="Straight Arrow Connector 6"/>
          <p:cNvCxnSpPr>
            <a:cxnSpLocks/>
          </p:cNvCxnSpPr>
          <p:nvPr/>
        </p:nvCxnSpPr>
        <p:spPr bwMode="auto">
          <a:xfrm flipV="1">
            <a:off x="2388261" y="2151083"/>
            <a:ext cx="962422" cy="375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bwMode="auto">
          <a:xfrm>
            <a:off x="3497358" y="1829026"/>
            <a:ext cx="1872208" cy="646331"/>
          </a:xfrm>
          <a:prstGeom prst="rect">
            <a:avLst/>
          </a:prstGeom>
          <a:noFill/>
        </p:spPr>
        <p:txBody>
          <a:bodyPr wrap="square" rtlCol="0">
            <a:spAutoFit/>
          </a:bodyPr>
          <a:lstStyle/>
          <a:p>
            <a:pPr>
              <a:defRPr/>
            </a:pPr>
            <a:r>
              <a:rPr lang="de-DE"/>
              <a:t>aktiver Umgang mit Zukunft</a:t>
            </a:r>
            <a:endParaRPr/>
          </a:p>
        </p:txBody>
      </p:sp>
      <p:sp>
        <p:nvSpPr>
          <p:cNvPr id="11" name="TextBox 10"/>
          <p:cNvSpPr txBox="1"/>
          <p:nvPr/>
        </p:nvSpPr>
        <p:spPr bwMode="auto">
          <a:xfrm>
            <a:off x="6158995" y="2583131"/>
            <a:ext cx="1656184" cy="646331"/>
          </a:xfrm>
          <a:prstGeom prst="rect">
            <a:avLst/>
          </a:prstGeom>
          <a:noFill/>
        </p:spPr>
        <p:txBody>
          <a:bodyPr wrap="square" rtlCol="0">
            <a:spAutoFit/>
          </a:bodyPr>
          <a:lstStyle/>
          <a:p>
            <a:pPr>
              <a:defRPr/>
            </a:pPr>
            <a:r>
              <a:rPr lang="de-DE"/>
              <a:t>resilienten Individuen</a:t>
            </a:r>
            <a:endParaRPr/>
          </a:p>
        </p:txBody>
      </p:sp>
      <p:cxnSp>
        <p:nvCxnSpPr>
          <p:cNvPr id="13" name="Straight Arrow Connector 12"/>
          <p:cNvCxnSpPr>
            <a:cxnSpLocks/>
          </p:cNvCxnSpPr>
          <p:nvPr/>
        </p:nvCxnSpPr>
        <p:spPr bwMode="auto">
          <a:xfrm>
            <a:off x="5654938" y="2151083"/>
            <a:ext cx="936104" cy="375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p:cNvCxnSpPr>
          <p:nvPr/>
        </p:nvCxnSpPr>
        <p:spPr bwMode="auto">
          <a:xfrm>
            <a:off x="2365417" y="2980045"/>
            <a:ext cx="962422" cy="361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bwMode="auto">
          <a:xfrm>
            <a:off x="3561669" y="3991689"/>
            <a:ext cx="1728192" cy="646331"/>
          </a:xfrm>
          <a:prstGeom prst="rect">
            <a:avLst/>
          </a:prstGeom>
          <a:noFill/>
        </p:spPr>
        <p:txBody>
          <a:bodyPr wrap="square" rtlCol="0">
            <a:spAutoFit/>
          </a:bodyPr>
          <a:lstStyle/>
          <a:p>
            <a:pPr>
              <a:defRPr/>
            </a:pPr>
            <a:r>
              <a:rPr lang="de-DE"/>
              <a:t>Resilienten Community</a:t>
            </a:r>
            <a:endParaRPr/>
          </a:p>
        </p:txBody>
      </p:sp>
      <p:sp>
        <p:nvSpPr>
          <p:cNvPr id="17" name="TextBox 16"/>
          <p:cNvSpPr txBox="1"/>
          <p:nvPr/>
        </p:nvSpPr>
        <p:spPr bwMode="auto">
          <a:xfrm>
            <a:off x="3566707" y="2952924"/>
            <a:ext cx="1584175" cy="646331"/>
          </a:xfrm>
          <a:prstGeom prst="rect">
            <a:avLst/>
          </a:prstGeom>
          <a:noFill/>
        </p:spPr>
        <p:txBody>
          <a:bodyPr wrap="square" rtlCol="0">
            <a:spAutoFit/>
          </a:bodyPr>
          <a:lstStyle/>
          <a:p>
            <a:pPr>
              <a:defRPr/>
            </a:pPr>
            <a:r>
              <a:rPr lang="de-DE"/>
              <a:t>Lokale Adaption</a:t>
            </a:r>
            <a:endParaRPr/>
          </a:p>
        </p:txBody>
      </p:sp>
      <p:cxnSp>
        <p:nvCxnSpPr>
          <p:cNvPr id="19" name="Straight Arrow Connector 18"/>
          <p:cNvCxnSpPr>
            <a:cxnSpLocks/>
          </p:cNvCxnSpPr>
          <p:nvPr/>
        </p:nvCxnSpPr>
        <p:spPr bwMode="auto">
          <a:xfrm>
            <a:off x="3926747" y="3599255"/>
            <a:ext cx="0" cy="392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bwMode="auto">
          <a:xfrm flipH="1">
            <a:off x="5058855" y="3245159"/>
            <a:ext cx="1368152" cy="753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p:cNvCxnSpPr>
          <p:nvPr/>
        </p:nvCxnSpPr>
        <p:spPr bwMode="auto">
          <a:xfrm flipV="1">
            <a:off x="5058855" y="3341826"/>
            <a:ext cx="1928232" cy="1041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p:cNvCxnSpPr>
          <p:nvPr/>
        </p:nvCxnSpPr>
        <p:spPr bwMode="auto">
          <a:xfrm flipH="1" flipV="1">
            <a:off x="5582931" y="2338774"/>
            <a:ext cx="648072" cy="244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p:cNvCxnSpPr>
          <p:nvPr/>
        </p:nvCxnSpPr>
        <p:spPr bwMode="auto">
          <a:xfrm>
            <a:off x="4142771" y="2460952"/>
            <a:ext cx="0" cy="491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p:cNvCxnSpPr>
          <p:nvPr/>
        </p:nvCxnSpPr>
        <p:spPr bwMode="auto">
          <a:xfrm flipV="1">
            <a:off x="3926747" y="2526464"/>
            <a:ext cx="0" cy="453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cxnSpLocks/>
          </p:cNvCxnSpPr>
          <p:nvPr/>
        </p:nvCxnSpPr>
        <p:spPr bwMode="auto">
          <a:xfrm flipV="1">
            <a:off x="4148014" y="3621895"/>
            <a:ext cx="0" cy="369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a:xfrm>
            <a:off x="337138" y="76498"/>
            <a:ext cx="8229600" cy="1143000"/>
          </a:xfrm>
        </p:spPr>
        <p:txBody>
          <a:bodyPr/>
          <a:lstStyle/>
          <a:p>
            <a:pPr>
              <a:defRPr/>
            </a:pPr>
            <a:r>
              <a:rPr lang="de-DE"/>
              <a:t>Die Blocktage</a:t>
            </a:r>
            <a:endParaRPr/>
          </a:p>
        </p:txBody>
      </p:sp>
      <p:sp>
        <p:nvSpPr>
          <p:cNvPr id="4" name="Foliennummernplatzhalter 3"/>
          <p:cNvSpPr>
            <a:spLocks noGrp="1"/>
          </p:cNvSpPr>
          <p:nvPr>
            <p:ph type="sldNum" sz="quarter" idx="11"/>
          </p:nvPr>
        </p:nvSpPr>
        <p:spPr bwMode="auto"/>
        <p:txBody>
          <a:bodyPr/>
          <a:lstStyle/>
          <a:p>
            <a:pPr>
              <a:defRPr/>
            </a:pPr>
            <a:fld id="{BBF1D1B4-E841-4758-A151-E986DE5B1775}" type="slidenum">
              <a:rPr lang="de-DE"/>
              <a:t>6</a:t>
            </a:fld>
            <a:endParaRPr lang="de-DE"/>
          </a:p>
        </p:txBody>
      </p:sp>
      <p:grpSp>
        <p:nvGrpSpPr>
          <p:cNvPr id="90" name="Gruppieren 89"/>
          <p:cNvGrpSpPr/>
          <p:nvPr/>
        </p:nvGrpSpPr>
        <p:grpSpPr bwMode="auto">
          <a:xfrm>
            <a:off x="6048183" y="1091138"/>
            <a:ext cx="2600134" cy="5282856"/>
            <a:chOff x="5876968" y="152832"/>
            <a:chExt cx="4785567" cy="5324650"/>
          </a:xfrm>
        </p:grpSpPr>
        <p:sp>
          <p:nvSpPr>
            <p:cNvPr id="93" name="Textfeld 92"/>
            <p:cNvSpPr txBox="1"/>
            <p:nvPr/>
          </p:nvSpPr>
          <p:spPr bwMode="auto">
            <a:xfrm>
              <a:off x="8164668" y="152832"/>
              <a:ext cx="1988614" cy="338554"/>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de-DE" sz="1600" b="1" i="0" u="none" strike="noStrike" cap="none" spc="0">
                  <a:ln>
                    <a:noFill/>
                  </a:ln>
                  <a:solidFill>
                    <a:prstClr val="black"/>
                  </a:solidFill>
                  <a:latin typeface="Calibri"/>
                </a:rPr>
                <a:t>Blocktag</a:t>
              </a:r>
              <a:r>
                <a:rPr lang="de-DE" sz="1600" b="1" i="0" u="none" strike="noStrike" cap="none" spc="0">
                  <a:ln>
                    <a:noFill/>
                  </a:ln>
                  <a:solidFill>
                    <a:prstClr val="black"/>
                  </a:solidFill>
                  <a:latin typeface="Calibri"/>
                </a:rPr>
                <a:t> 3</a:t>
              </a:r>
              <a:endParaRPr/>
            </a:p>
          </p:txBody>
        </p:sp>
        <p:sp>
          <p:nvSpPr>
            <p:cNvPr id="94" name="Rechteck 93"/>
            <p:cNvSpPr/>
            <p:nvPr/>
          </p:nvSpPr>
          <p:spPr bwMode="auto">
            <a:xfrm>
              <a:off x="7714822" y="553212"/>
              <a:ext cx="2934000" cy="982336"/>
            </a:xfrm>
            <a:prstGeom prst="rect">
              <a:avLst/>
            </a:prstGeom>
            <a:solidFill>
              <a:srgbClr val="7030A0"/>
            </a:solidFill>
            <a:ln w="12700" cap="flat" cmpd="sng" algn="ctr">
              <a:solidFill>
                <a:srgbClr val="4472C4">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de-DE" sz="1100" b="0" i="0" u="none" strike="noStrike" cap="none" spc="0">
                <a:ln>
                  <a:noFill/>
                </a:ln>
                <a:solidFill>
                  <a:prstClr val="white"/>
                </a:solidFill>
                <a:latin typeface="Calibri"/>
                <a:ea typeface="Arial"/>
                <a:cs typeface="Arial"/>
              </a:endParaRPr>
            </a:p>
          </p:txBody>
        </p:sp>
        <p:sp>
          <p:nvSpPr>
            <p:cNvPr id="95" name="Rechteck 94"/>
            <p:cNvSpPr/>
            <p:nvPr/>
          </p:nvSpPr>
          <p:spPr bwMode="auto">
            <a:xfrm>
              <a:off x="7457456" y="3758181"/>
              <a:ext cx="3205079" cy="397251"/>
            </a:xfrm>
            <a:prstGeom prst="rect">
              <a:avLst/>
            </a:prstGeom>
            <a:solidFill>
              <a:srgbClr val="7030A0"/>
            </a:solidFill>
            <a:ln w="12700" cap="flat" cmpd="sng" algn="ctr">
              <a:solidFill>
                <a:srgbClr val="4472C4">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de-DE" sz="1100" b="0" i="0" u="none" strike="noStrike" cap="none" spc="0">
                <a:ln>
                  <a:noFill/>
                </a:ln>
                <a:solidFill>
                  <a:prstClr val="white"/>
                </a:solidFill>
                <a:latin typeface="Calibri"/>
                <a:ea typeface="Arial"/>
                <a:cs typeface="Arial"/>
              </a:endParaRPr>
            </a:p>
          </p:txBody>
        </p:sp>
        <p:sp>
          <p:nvSpPr>
            <p:cNvPr id="96" name="Rechteck 95"/>
            <p:cNvSpPr/>
            <p:nvPr/>
          </p:nvSpPr>
          <p:spPr bwMode="auto">
            <a:xfrm>
              <a:off x="7774570" y="3815107"/>
              <a:ext cx="2428813" cy="303402"/>
            </a:xfrm>
            <a:prstGeom prst="rect">
              <a:avLst/>
            </a:prstGeom>
            <a:solidFill>
              <a:srgbClr val="4472C4">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r>
                <a:rPr lang="de-DE" sz="1100" b="0" i="0" u="none" strike="noStrike" cap="none" spc="0">
                  <a:ln>
                    <a:noFill/>
                  </a:ln>
                  <a:solidFill>
                    <a:prstClr val="white"/>
                  </a:solidFill>
                  <a:latin typeface="Calibri"/>
                  <a:ea typeface="Arial"/>
                  <a:cs typeface="Arial"/>
                </a:rPr>
                <a:t>Terminabsprachen und </a:t>
              </a:r>
              <a:r>
                <a:rPr lang="de-DE" sz="1100" b="0" i="0" u="none" strike="noStrike" cap="none" spc="0">
                  <a:ln>
                    <a:noFill/>
                  </a:ln>
                  <a:solidFill>
                    <a:prstClr val="white"/>
                  </a:solidFill>
                  <a:latin typeface="Calibri"/>
                  <a:ea typeface="Arial"/>
                  <a:cs typeface="Arial"/>
                </a:rPr>
                <a:t>Orga</a:t>
              </a:r>
              <a:endParaRPr lang="de-DE" sz="1100" b="0" i="0" u="none" strike="noStrike" cap="none" spc="0">
                <a:ln>
                  <a:noFill/>
                </a:ln>
                <a:solidFill>
                  <a:prstClr val="white"/>
                </a:solidFill>
                <a:latin typeface="Calibri"/>
                <a:ea typeface="Arial"/>
                <a:cs typeface="Arial"/>
              </a:endParaRPr>
            </a:p>
          </p:txBody>
        </p:sp>
        <p:sp>
          <p:nvSpPr>
            <p:cNvPr id="97" name="Rechteck 96"/>
            <p:cNvSpPr/>
            <p:nvPr/>
          </p:nvSpPr>
          <p:spPr bwMode="auto">
            <a:xfrm>
              <a:off x="6961119" y="4474458"/>
              <a:ext cx="567914" cy="1003025"/>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de-DE" sz="1400" b="0" i="0" u="none" strike="noStrike" cap="none" spc="0">
                <a:ln>
                  <a:noFill/>
                </a:ln>
                <a:solidFill>
                  <a:prstClr val="white"/>
                </a:solidFill>
                <a:latin typeface="Calibri"/>
                <a:ea typeface="Arial"/>
                <a:cs typeface="Arial"/>
              </a:endParaRPr>
            </a:p>
          </p:txBody>
        </p:sp>
        <p:sp>
          <p:nvSpPr>
            <p:cNvPr id="98" name="Textfeld 97"/>
            <p:cNvSpPr txBox="1"/>
            <p:nvPr/>
          </p:nvSpPr>
          <p:spPr bwMode="auto">
            <a:xfrm>
              <a:off x="6871537" y="2068614"/>
              <a:ext cx="443638" cy="307777"/>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de-DE" sz="1400" b="0" i="0" u="none" strike="noStrike" cap="none" spc="0">
                  <a:ln>
                    <a:noFill/>
                  </a:ln>
                  <a:solidFill>
                    <a:prstClr val="white"/>
                  </a:solidFill>
                  <a:latin typeface="Calibri"/>
                </a:rPr>
                <a:t>4‘</a:t>
              </a:r>
              <a:endParaRPr/>
            </a:p>
          </p:txBody>
        </p:sp>
        <p:sp>
          <p:nvSpPr>
            <p:cNvPr id="99" name="Textfeld 98"/>
            <p:cNvSpPr txBox="1"/>
            <p:nvPr/>
          </p:nvSpPr>
          <p:spPr bwMode="auto">
            <a:xfrm>
              <a:off x="6817210" y="3167591"/>
              <a:ext cx="567914" cy="307777"/>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de-DE" sz="1400" b="0" i="0" u="none" strike="noStrike" cap="none" spc="0">
                  <a:ln>
                    <a:noFill/>
                  </a:ln>
                  <a:solidFill>
                    <a:prstClr val="white"/>
                  </a:solidFill>
                  <a:latin typeface="Calibri"/>
                </a:rPr>
                <a:t>120‘</a:t>
              </a:r>
              <a:endParaRPr/>
            </a:p>
          </p:txBody>
        </p:sp>
        <p:sp>
          <p:nvSpPr>
            <p:cNvPr id="101" name="Textfeld 100"/>
            <p:cNvSpPr txBox="1"/>
            <p:nvPr/>
          </p:nvSpPr>
          <p:spPr bwMode="auto">
            <a:xfrm>
              <a:off x="5887005" y="742460"/>
              <a:ext cx="1074115" cy="430887"/>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de-DE" sz="1100" b="1" i="0" u="none" strike="noStrike" cap="none" spc="0">
                  <a:ln>
                    <a:noFill/>
                  </a:ln>
                  <a:solidFill>
                    <a:prstClr val="black"/>
                  </a:solidFill>
                  <a:latin typeface="Calibri"/>
                </a:rPr>
                <a:t>9:30 – 10:30</a:t>
              </a:r>
              <a:endParaRPr/>
            </a:p>
          </p:txBody>
        </p:sp>
        <p:sp>
          <p:nvSpPr>
            <p:cNvPr id="102" name="Textfeld 101"/>
            <p:cNvSpPr txBox="1"/>
            <p:nvPr/>
          </p:nvSpPr>
          <p:spPr bwMode="auto">
            <a:xfrm>
              <a:off x="5876968" y="2000592"/>
              <a:ext cx="1081807" cy="430887"/>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de-DE" sz="1100" b="1" i="0" u="none" strike="noStrike" cap="none" spc="0">
                  <a:ln>
                    <a:noFill/>
                  </a:ln>
                  <a:solidFill>
                    <a:prstClr val="black"/>
                  </a:solidFill>
                  <a:latin typeface="Calibri"/>
                </a:rPr>
                <a:t>11:00 – 14:30</a:t>
              </a:r>
              <a:endParaRPr/>
            </a:p>
          </p:txBody>
        </p:sp>
        <p:sp>
          <p:nvSpPr>
            <p:cNvPr id="103" name="Textfeld 102"/>
            <p:cNvSpPr txBox="1"/>
            <p:nvPr/>
          </p:nvSpPr>
          <p:spPr bwMode="auto">
            <a:xfrm>
              <a:off x="5876970" y="4723337"/>
              <a:ext cx="1084151" cy="604912"/>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de-DE" sz="1100" b="1" i="0" u="none" strike="noStrike" cap="none" spc="0">
                  <a:ln>
                    <a:noFill/>
                  </a:ln>
                  <a:solidFill>
                    <a:prstClr val="black"/>
                  </a:solidFill>
                  <a:latin typeface="Calibri"/>
                </a:rPr>
                <a:t>15:30 –</a:t>
              </a:r>
              <a:endParaRPr/>
            </a:p>
            <a:p>
              <a:pPr marL="0" marR="0" lvl="0" indent="0" defTabSz="914400">
                <a:lnSpc>
                  <a:spcPct val="100000"/>
                </a:lnSpc>
                <a:spcBef>
                  <a:spcPts val="0"/>
                </a:spcBef>
                <a:spcAft>
                  <a:spcPts val="0"/>
                </a:spcAft>
                <a:buClrTx/>
                <a:buSzTx/>
                <a:buFontTx/>
                <a:buNone/>
                <a:defRPr/>
              </a:pPr>
              <a:r>
                <a:rPr lang="de-DE" sz="1100" b="1" i="0" u="none" strike="noStrike" cap="none" spc="0">
                  <a:ln>
                    <a:noFill/>
                  </a:ln>
                  <a:solidFill>
                    <a:prstClr val="black"/>
                  </a:solidFill>
                  <a:latin typeface="Calibri"/>
                </a:rPr>
                <a:t>16: 30</a:t>
              </a:r>
              <a:endParaRPr/>
            </a:p>
          </p:txBody>
        </p:sp>
        <p:sp>
          <p:nvSpPr>
            <p:cNvPr id="104" name="Rechteck 103"/>
            <p:cNvSpPr/>
            <p:nvPr/>
          </p:nvSpPr>
          <p:spPr bwMode="auto">
            <a:xfrm>
              <a:off x="6831518" y="559392"/>
              <a:ext cx="629581" cy="98233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de-DE" sz="1100" b="0" i="0" u="none" strike="noStrike" cap="none" spc="0">
                <a:ln>
                  <a:noFill/>
                </a:ln>
                <a:solidFill>
                  <a:prstClr val="white"/>
                </a:solidFill>
                <a:latin typeface="Calibri"/>
                <a:ea typeface="Arial"/>
                <a:cs typeface="Arial"/>
              </a:endParaRPr>
            </a:p>
          </p:txBody>
        </p:sp>
        <p:sp>
          <p:nvSpPr>
            <p:cNvPr id="105" name="Textfeld 104"/>
            <p:cNvSpPr txBox="1"/>
            <p:nvPr/>
          </p:nvSpPr>
          <p:spPr bwMode="auto">
            <a:xfrm>
              <a:off x="6720442" y="932400"/>
              <a:ext cx="678025" cy="527359"/>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de-DE" sz="1400" b="0" i="0" u="none" strike="noStrike" cap="none" spc="0">
                  <a:ln>
                    <a:noFill/>
                  </a:ln>
                  <a:solidFill>
                    <a:prstClr val="white"/>
                  </a:solidFill>
                  <a:latin typeface="Calibri"/>
                </a:rPr>
                <a:t>60‘</a:t>
              </a:r>
              <a:endParaRPr/>
            </a:p>
          </p:txBody>
        </p:sp>
        <p:sp>
          <p:nvSpPr>
            <p:cNvPr id="106" name="Rechteck 105"/>
            <p:cNvSpPr/>
            <p:nvPr/>
          </p:nvSpPr>
          <p:spPr bwMode="auto">
            <a:xfrm>
              <a:off x="6952875" y="1955536"/>
              <a:ext cx="381162" cy="1691678"/>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de-DE" sz="1100" b="0" i="0" u="none" strike="noStrike" cap="none" spc="0">
                <a:ln>
                  <a:noFill/>
                </a:ln>
                <a:solidFill>
                  <a:prstClr val="white"/>
                </a:solidFill>
                <a:latin typeface="Calibri"/>
                <a:ea typeface="Arial"/>
                <a:cs typeface="Arial"/>
              </a:endParaRPr>
            </a:p>
          </p:txBody>
        </p:sp>
        <p:sp>
          <p:nvSpPr>
            <p:cNvPr id="107" name="Textfeld 106"/>
            <p:cNvSpPr txBox="1"/>
            <p:nvPr/>
          </p:nvSpPr>
          <p:spPr bwMode="auto">
            <a:xfrm>
              <a:off x="6889543" y="2610011"/>
              <a:ext cx="567914" cy="307777"/>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de-DE" sz="1400" b="0" i="0" u="none" strike="noStrike" cap="none" spc="0">
                  <a:ln>
                    <a:noFill/>
                  </a:ln>
                  <a:solidFill>
                    <a:prstClr val="white"/>
                  </a:solidFill>
                  <a:latin typeface="Calibri"/>
                </a:rPr>
                <a:t>150‘</a:t>
              </a:r>
              <a:endParaRPr/>
            </a:p>
          </p:txBody>
        </p:sp>
        <p:sp>
          <p:nvSpPr>
            <p:cNvPr id="108" name="Rechteck 107"/>
            <p:cNvSpPr/>
            <p:nvPr/>
          </p:nvSpPr>
          <p:spPr bwMode="auto">
            <a:xfrm>
              <a:off x="7443743" y="1967788"/>
              <a:ext cx="3205079" cy="1679426"/>
            </a:xfrm>
            <a:prstGeom prst="rect">
              <a:avLst/>
            </a:prstGeom>
            <a:solidFill>
              <a:srgbClr val="7030A0"/>
            </a:solidFill>
            <a:ln w="12700" cap="flat" cmpd="sng" algn="ctr">
              <a:solidFill>
                <a:srgbClr val="4472C4">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de-DE" sz="1100" b="0" i="0" u="none" strike="noStrike" cap="none" spc="0">
                <a:ln>
                  <a:noFill/>
                </a:ln>
                <a:solidFill>
                  <a:prstClr val="white"/>
                </a:solidFill>
                <a:latin typeface="Calibri"/>
                <a:ea typeface="Arial"/>
                <a:cs typeface="Arial"/>
              </a:endParaRPr>
            </a:p>
          </p:txBody>
        </p:sp>
        <p:sp>
          <p:nvSpPr>
            <p:cNvPr id="112" name="Rechteck 111"/>
            <p:cNvSpPr/>
            <p:nvPr/>
          </p:nvSpPr>
          <p:spPr bwMode="auto">
            <a:xfrm>
              <a:off x="6961119" y="3758181"/>
              <a:ext cx="381162" cy="39725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de-DE" sz="1100" b="0" i="0" u="none" strike="noStrike" cap="none" spc="0">
                <a:ln>
                  <a:noFill/>
                </a:ln>
                <a:solidFill>
                  <a:prstClr val="white"/>
                </a:solidFill>
                <a:latin typeface="Calibri"/>
                <a:ea typeface="Arial"/>
                <a:cs typeface="Arial"/>
              </a:endParaRPr>
            </a:p>
          </p:txBody>
        </p:sp>
        <p:sp>
          <p:nvSpPr>
            <p:cNvPr id="113" name="Textfeld 112"/>
            <p:cNvSpPr txBox="1"/>
            <p:nvPr/>
          </p:nvSpPr>
          <p:spPr bwMode="auto">
            <a:xfrm>
              <a:off x="6720441" y="3817497"/>
              <a:ext cx="774918" cy="310212"/>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de-DE" sz="1400" b="0" i="0" u="none" strike="noStrike" cap="none" spc="0">
                  <a:ln>
                    <a:noFill/>
                  </a:ln>
                  <a:solidFill>
                    <a:prstClr val="white"/>
                  </a:solidFill>
                  <a:latin typeface="Calibri"/>
                </a:rPr>
                <a:t>30‘</a:t>
              </a:r>
              <a:endParaRPr/>
            </a:p>
          </p:txBody>
        </p:sp>
        <p:sp>
          <p:nvSpPr>
            <p:cNvPr id="114" name="Rechteck 113"/>
            <p:cNvSpPr/>
            <p:nvPr/>
          </p:nvSpPr>
          <p:spPr bwMode="auto">
            <a:xfrm>
              <a:off x="7714327" y="2112792"/>
              <a:ext cx="2576036" cy="1054798"/>
            </a:xfrm>
            <a:prstGeom prst="rect">
              <a:avLst/>
            </a:prstGeom>
            <a:solidFill>
              <a:srgbClr val="4472C4">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r>
                <a:rPr lang="de-DE" sz="1100" b="0" i="0" u="none" strike="noStrike" cap="none" spc="0">
                  <a:ln>
                    <a:noFill/>
                  </a:ln>
                  <a:solidFill>
                    <a:prstClr val="white"/>
                  </a:solidFill>
                  <a:latin typeface="Calibri"/>
                  <a:ea typeface="Arial"/>
                  <a:cs typeface="Arial"/>
                </a:rPr>
                <a:t>Freie Arbeit und Bearbeitung</a:t>
              </a:r>
              <a:endParaRPr/>
            </a:p>
          </p:txBody>
        </p:sp>
        <p:sp>
          <p:nvSpPr>
            <p:cNvPr id="115" name="Textfeld 114"/>
            <p:cNvSpPr txBox="1"/>
            <p:nvPr/>
          </p:nvSpPr>
          <p:spPr bwMode="auto">
            <a:xfrm>
              <a:off x="5897744" y="3768755"/>
              <a:ext cx="1081807" cy="261610"/>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de-DE" sz="1100" b="1" i="0" u="none" strike="noStrike" cap="none" spc="0">
                  <a:ln>
                    <a:noFill/>
                  </a:ln>
                  <a:solidFill>
                    <a:prstClr val="black"/>
                  </a:solidFill>
                  <a:latin typeface="Calibri"/>
                </a:rPr>
                <a:t>14:30</a:t>
              </a:r>
              <a:endParaRPr/>
            </a:p>
          </p:txBody>
        </p:sp>
        <p:sp>
          <p:nvSpPr>
            <p:cNvPr id="116" name="Textfeld 115"/>
            <p:cNvSpPr txBox="1"/>
            <p:nvPr/>
          </p:nvSpPr>
          <p:spPr bwMode="auto">
            <a:xfrm>
              <a:off x="7014312" y="4569449"/>
              <a:ext cx="567914" cy="307777"/>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de-DE" sz="1400" b="0" i="0" u="none" strike="noStrike" cap="none" spc="0">
                  <a:ln>
                    <a:noFill/>
                  </a:ln>
                  <a:solidFill>
                    <a:prstClr val="white"/>
                  </a:solidFill>
                  <a:latin typeface="Calibri"/>
                </a:rPr>
                <a:t>120‘</a:t>
              </a:r>
              <a:endParaRPr/>
            </a:p>
          </p:txBody>
        </p:sp>
        <p:sp>
          <p:nvSpPr>
            <p:cNvPr id="118" name="Rechteck 117"/>
            <p:cNvSpPr/>
            <p:nvPr/>
          </p:nvSpPr>
          <p:spPr bwMode="auto">
            <a:xfrm>
              <a:off x="8148385" y="804361"/>
              <a:ext cx="2142473" cy="433213"/>
            </a:xfrm>
            <a:prstGeom prst="rect">
              <a:avLst/>
            </a:prstGeom>
            <a:solidFill>
              <a:srgbClr val="4472C4">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r>
                <a:rPr lang="de-DE" sz="1100" b="0" i="0" u="none" strike="noStrike" cap="none" spc="0">
                  <a:ln>
                    <a:noFill/>
                  </a:ln>
                  <a:solidFill>
                    <a:prstClr val="white"/>
                  </a:solidFill>
                  <a:latin typeface="Calibri"/>
                  <a:ea typeface="Arial"/>
                  <a:cs typeface="Arial"/>
                </a:rPr>
                <a:t>Präsentationen der Ideen</a:t>
              </a:r>
              <a:endParaRPr/>
            </a:p>
          </p:txBody>
        </p:sp>
      </p:grpSp>
      <p:grpSp>
        <p:nvGrpSpPr>
          <p:cNvPr id="119" name="Gruppieren 118"/>
          <p:cNvGrpSpPr/>
          <p:nvPr/>
        </p:nvGrpSpPr>
        <p:grpSpPr bwMode="auto">
          <a:xfrm>
            <a:off x="3347278" y="1054591"/>
            <a:ext cx="2961683" cy="5397070"/>
            <a:chOff x="295188" y="81725"/>
            <a:chExt cx="3182618" cy="5397070"/>
          </a:xfrm>
        </p:grpSpPr>
        <p:sp>
          <p:nvSpPr>
            <p:cNvPr id="120" name="Textfeld 119"/>
            <p:cNvSpPr txBox="1"/>
            <p:nvPr/>
          </p:nvSpPr>
          <p:spPr bwMode="auto">
            <a:xfrm>
              <a:off x="1414121" y="81725"/>
              <a:ext cx="2063685" cy="338554"/>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de-DE" sz="1600" b="1" i="0" u="none" strike="noStrike" cap="none" spc="0">
                  <a:ln>
                    <a:noFill/>
                  </a:ln>
                  <a:solidFill>
                    <a:prstClr val="black"/>
                  </a:solidFill>
                  <a:latin typeface="Calibri"/>
                </a:rPr>
                <a:t>Blocktag</a:t>
              </a:r>
              <a:r>
                <a:rPr lang="de-DE" sz="1600" b="1" i="0" u="none" strike="noStrike" cap="none" spc="0">
                  <a:ln>
                    <a:noFill/>
                  </a:ln>
                  <a:solidFill>
                    <a:prstClr val="black"/>
                  </a:solidFill>
                  <a:latin typeface="Calibri"/>
                </a:rPr>
                <a:t> 2</a:t>
              </a:r>
              <a:endParaRPr/>
            </a:p>
          </p:txBody>
        </p:sp>
        <p:sp>
          <p:nvSpPr>
            <p:cNvPr id="121" name="Rechteck 120"/>
            <p:cNvSpPr/>
            <p:nvPr/>
          </p:nvSpPr>
          <p:spPr bwMode="auto">
            <a:xfrm>
              <a:off x="1548289" y="563803"/>
              <a:ext cx="1480662" cy="37869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de-DE" sz="1100" b="0" i="0" u="none" strike="noStrike" cap="none" spc="0">
                <a:ln>
                  <a:noFill/>
                </a:ln>
                <a:solidFill>
                  <a:prstClr val="white"/>
                </a:solidFill>
                <a:latin typeface="Calibri"/>
                <a:ea typeface="Arial"/>
                <a:cs typeface="Arial"/>
              </a:endParaRPr>
            </a:p>
          </p:txBody>
        </p:sp>
        <p:sp>
          <p:nvSpPr>
            <p:cNvPr id="122" name="Textfeld 121"/>
            <p:cNvSpPr txBox="1"/>
            <p:nvPr/>
          </p:nvSpPr>
          <p:spPr bwMode="auto">
            <a:xfrm>
              <a:off x="295188" y="124654"/>
              <a:ext cx="703566" cy="261610"/>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de-DE" sz="1100" b="1" i="0" u="none" strike="noStrike" cap="none" spc="0">
                  <a:ln>
                    <a:noFill/>
                  </a:ln>
                  <a:solidFill>
                    <a:prstClr val="black"/>
                  </a:solidFill>
                  <a:latin typeface="Calibri"/>
                </a:rPr>
                <a:t>Zeiten</a:t>
              </a:r>
              <a:endParaRPr/>
            </a:p>
          </p:txBody>
        </p:sp>
        <p:sp>
          <p:nvSpPr>
            <p:cNvPr id="123" name="Textfeld 122"/>
            <p:cNvSpPr txBox="1"/>
            <p:nvPr/>
          </p:nvSpPr>
          <p:spPr bwMode="auto">
            <a:xfrm>
              <a:off x="295188" y="4346837"/>
              <a:ext cx="703566" cy="430887"/>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de-DE" sz="1100" b="1" i="0" u="none" strike="noStrike" cap="none" spc="0">
                  <a:ln>
                    <a:noFill/>
                  </a:ln>
                  <a:solidFill>
                    <a:prstClr val="black"/>
                  </a:solidFill>
                  <a:latin typeface="Calibri"/>
                </a:rPr>
                <a:t>14:00 –</a:t>
              </a:r>
              <a:endParaRPr/>
            </a:p>
            <a:p>
              <a:pPr marL="0" marR="0" lvl="0" indent="0" defTabSz="914400">
                <a:lnSpc>
                  <a:spcPct val="100000"/>
                </a:lnSpc>
                <a:spcBef>
                  <a:spcPts val="0"/>
                </a:spcBef>
                <a:spcAft>
                  <a:spcPts val="0"/>
                </a:spcAft>
                <a:buClrTx/>
                <a:buSzTx/>
                <a:buFontTx/>
                <a:buNone/>
                <a:defRPr/>
              </a:pPr>
              <a:r>
                <a:rPr lang="de-DE" sz="1100" b="1" i="0" u="none" strike="noStrike" cap="none" spc="0">
                  <a:ln>
                    <a:noFill/>
                  </a:ln>
                  <a:solidFill>
                    <a:prstClr val="black"/>
                  </a:solidFill>
                  <a:latin typeface="Calibri"/>
                </a:rPr>
                <a:t>16:30</a:t>
              </a:r>
              <a:endParaRPr/>
            </a:p>
          </p:txBody>
        </p:sp>
        <p:sp>
          <p:nvSpPr>
            <p:cNvPr id="124" name="Rechteck 123"/>
            <p:cNvSpPr/>
            <p:nvPr/>
          </p:nvSpPr>
          <p:spPr bwMode="auto">
            <a:xfrm>
              <a:off x="1557212" y="1293163"/>
              <a:ext cx="1386103" cy="1146708"/>
            </a:xfrm>
            <a:prstGeom prst="rect">
              <a:avLst/>
            </a:prstGeom>
            <a:solidFill>
              <a:srgbClr val="FFC000"/>
            </a:solidFill>
            <a:ln w="12700" cap="flat" cmpd="sng" algn="ctr">
              <a:solidFill>
                <a:srgbClr val="4472C4">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de-DE" sz="1100" b="0" i="0" u="none" strike="noStrike" cap="none" spc="0">
                <a:ln>
                  <a:noFill/>
                </a:ln>
                <a:solidFill>
                  <a:prstClr val="white"/>
                </a:solidFill>
                <a:latin typeface="Calibri"/>
                <a:ea typeface="Arial"/>
                <a:cs typeface="Arial"/>
              </a:endParaRPr>
            </a:p>
          </p:txBody>
        </p:sp>
        <p:sp>
          <p:nvSpPr>
            <p:cNvPr id="125" name="Rechteck 124"/>
            <p:cNvSpPr/>
            <p:nvPr/>
          </p:nvSpPr>
          <p:spPr bwMode="auto">
            <a:xfrm>
              <a:off x="1696699" y="568136"/>
              <a:ext cx="1116351" cy="374361"/>
            </a:xfrm>
            <a:prstGeom prst="rect">
              <a:avLst/>
            </a:prstGeom>
            <a:solidFill>
              <a:srgbClr val="4472C4">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r>
                <a:rPr lang="de-DE" sz="1100" b="0" i="0" u="none" strike="noStrike" cap="none" spc="0">
                  <a:ln>
                    <a:noFill/>
                  </a:ln>
                  <a:solidFill>
                    <a:prstClr val="white"/>
                  </a:solidFill>
                  <a:latin typeface="Calibri"/>
                  <a:ea typeface="Arial"/>
                  <a:cs typeface="Arial"/>
                </a:rPr>
                <a:t>Orga</a:t>
              </a:r>
              <a:r>
                <a:rPr lang="de-DE" sz="1100" b="0" i="0" u="none" strike="noStrike" cap="none" spc="0">
                  <a:ln>
                    <a:noFill/>
                  </a:ln>
                  <a:solidFill>
                    <a:prstClr val="white"/>
                  </a:solidFill>
                  <a:latin typeface="Calibri"/>
                  <a:ea typeface="Arial"/>
                  <a:cs typeface="Arial"/>
                </a:rPr>
                <a:t> II </a:t>
              </a:r>
              <a:endParaRPr/>
            </a:p>
          </p:txBody>
        </p:sp>
        <p:sp>
          <p:nvSpPr>
            <p:cNvPr id="126" name="Rechteck 125"/>
            <p:cNvSpPr/>
            <p:nvPr/>
          </p:nvSpPr>
          <p:spPr bwMode="auto">
            <a:xfrm>
              <a:off x="1032959" y="563803"/>
              <a:ext cx="381162" cy="37869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de-DE" sz="1100" b="0" i="0" u="none" strike="noStrike" cap="none" spc="0">
                <a:ln>
                  <a:noFill/>
                </a:ln>
                <a:solidFill>
                  <a:prstClr val="white"/>
                </a:solidFill>
                <a:latin typeface="Calibri"/>
                <a:ea typeface="Arial"/>
                <a:cs typeface="Arial"/>
              </a:endParaRPr>
            </a:p>
          </p:txBody>
        </p:sp>
        <p:sp>
          <p:nvSpPr>
            <p:cNvPr id="127" name="Rechteck 126"/>
            <p:cNvSpPr/>
            <p:nvPr/>
          </p:nvSpPr>
          <p:spPr bwMode="auto">
            <a:xfrm>
              <a:off x="1042058" y="1305507"/>
              <a:ext cx="381162" cy="1137743"/>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de-DE" sz="1100" b="0" i="0" u="none" strike="noStrike" cap="none" spc="0">
                <a:ln>
                  <a:noFill/>
                </a:ln>
                <a:solidFill>
                  <a:prstClr val="white"/>
                </a:solidFill>
                <a:latin typeface="Calibri"/>
                <a:ea typeface="Arial"/>
                <a:cs typeface="Arial"/>
              </a:endParaRPr>
            </a:p>
          </p:txBody>
        </p:sp>
        <p:sp>
          <p:nvSpPr>
            <p:cNvPr id="128" name="Rechteck 127"/>
            <p:cNvSpPr/>
            <p:nvPr/>
          </p:nvSpPr>
          <p:spPr bwMode="auto">
            <a:xfrm>
              <a:off x="1547198" y="2688263"/>
              <a:ext cx="1386103" cy="1055512"/>
            </a:xfrm>
            <a:prstGeom prst="rect">
              <a:avLst/>
            </a:prstGeom>
            <a:solidFill>
              <a:srgbClr val="FFC000"/>
            </a:solidFill>
            <a:ln w="12700" cap="flat" cmpd="sng" algn="ctr">
              <a:solidFill>
                <a:srgbClr val="4472C4">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de-DE" sz="1100" b="0" i="0" u="none" strike="noStrike" cap="none" spc="0">
                <a:ln>
                  <a:noFill/>
                </a:ln>
                <a:solidFill>
                  <a:prstClr val="white"/>
                </a:solidFill>
                <a:latin typeface="Calibri"/>
                <a:ea typeface="Arial"/>
                <a:cs typeface="Arial"/>
              </a:endParaRPr>
            </a:p>
          </p:txBody>
        </p:sp>
        <p:sp>
          <p:nvSpPr>
            <p:cNvPr id="129" name="Rechteck 128"/>
            <p:cNvSpPr/>
            <p:nvPr/>
          </p:nvSpPr>
          <p:spPr bwMode="auto">
            <a:xfrm>
              <a:off x="1040937" y="2698317"/>
              <a:ext cx="336235" cy="1045458"/>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de-DE" sz="1100" b="0" i="0" u="none" strike="noStrike" cap="none" spc="0">
                <a:ln>
                  <a:noFill/>
                </a:ln>
                <a:solidFill>
                  <a:prstClr val="white"/>
                </a:solidFill>
                <a:latin typeface="Calibri"/>
                <a:ea typeface="Arial"/>
                <a:cs typeface="Arial"/>
              </a:endParaRPr>
            </a:p>
          </p:txBody>
        </p:sp>
        <p:sp>
          <p:nvSpPr>
            <p:cNvPr id="130" name="Rechteck 129"/>
            <p:cNvSpPr/>
            <p:nvPr/>
          </p:nvSpPr>
          <p:spPr bwMode="auto">
            <a:xfrm>
              <a:off x="1027208" y="4053624"/>
              <a:ext cx="381162" cy="142517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de-DE" sz="1100" b="0" i="0" u="none" strike="noStrike" cap="none" spc="0">
                <a:ln>
                  <a:noFill/>
                </a:ln>
                <a:solidFill>
                  <a:prstClr val="white"/>
                </a:solidFill>
                <a:latin typeface="Calibri"/>
                <a:ea typeface="Arial"/>
                <a:cs typeface="Arial"/>
              </a:endParaRPr>
            </a:p>
          </p:txBody>
        </p:sp>
        <p:sp>
          <p:nvSpPr>
            <p:cNvPr id="131" name="Textfeld 130"/>
            <p:cNvSpPr txBox="1"/>
            <p:nvPr/>
          </p:nvSpPr>
          <p:spPr bwMode="auto">
            <a:xfrm>
              <a:off x="2114267" y="981176"/>
              <a:ext cx="627132" cy="261610"/>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de-DE" sz="1100" b="1" i="0" u="none" strike="noStrike" cap="none" spc="0">
                  <a:ln>
                    <a:noFill/>
                  </a:ln>
                  <a:solidFill>
                    <a:prstClr val="black"/>
                  </a:solidFill>
                  <a:latin typeface="Calibri"/>
                </a:rPr>
                <a:t>A</a:t>
              </a:r>
              <a:endParaRPr/>
            </a:p>
          </p:txBody>
        </p:sp>
        <p:sp>
          <p:nvSpPr>
            <p:cNvPr id="132" name="Textfeld 131"/>
            <p:cNvSpPr txBox="1"/>
            <p:nvPr/>
          </p:nvSpPr>
          <p:spPr bwMode="auto">
            <a:xfrm>
              <a:off x="1020272" y="590060"/>
              <a:ext cx="443638" cy="307777"/>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de-DE" sz="1400" b="0" i="0" u="none" strike="noStrike" cap="none" spc="0">
                  <a:ln>
                    <a:noFill/>
                  </a:ln>
                  <a:solidFill>
                    <a:prstClr val="white"/>
                  </a:solidFill>
                  <a:latin typeface="Calibri"/>
                </a:rPr>
                <a:t>15‘</a:t>
              </a:r>
              <a:endParaRPr/>
            </a:p>
          </p:txBody>
        </p:sp>
        <p:sp>
          <p:nvSpPr>
            <p:cNvPr id="133" name="Textfeld 132"/>
            <p:cNvSpPr txBox="1"/>
            <p:nvPr/>
          </p:nvSpPr>
          <p:spPr bwMode="auto">
            <a:xfrm>
              <a:off x="1013366" y="1844522"/>
              <a:ext cx="443638" cy="307777"/>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de-DE" sz="1400" b="0" i="0" u="none" strike="noStrike" cap="none" spc="0">
                  <a:ln>
                    <a:noFill/>
                  </a:ln>
                  <a:solidFill>
                    <a:prstClr val="white"/>
                  </a:solidFill>
                  <a:latin typeface="Calibri"/>
                </a:rPr>
                <a:t>90‘</a:t>
              </a:r>
              <a:endParaRPr/>
            </a:p>
          </p:txBody>
        </p:sp>
        <p:sp>
          <p:nvSpPr>
            <p:cNvPr id="134" name="Textfeld 133"/>
            <p:cNvSpPr txBox="1"/>
            <p:nvPr/>
          </p:nvSpPr>
          <p:spPr bwMode="auto">
            <a:xfrm>
              <a:off x="1031801" y="3160797"/>
              <a:ext cx="443638" cy="307777"/>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de-DE" sz="1400" b="0" i="0" u="none" strike="noStrike" cap="none" spc="0">
                  <a:ln>
                    <a:noFill/>
                  </a:ln>
                  <a:solidFill>
                    <a:prstClr val="white"/>
                  </a:solidFill>
                  <a:latin typeface="Calibri"/>
                </a:rPr>
                <a:t>90‘</a:t>
              </a:r>
              <a:endParaRPr/>
            </a:p>
          </p:txBody>
        </p:sp>
        <p:sp>
          <p:nvSpPr>
            <p:cNvPr id="135" name="Textfeld 134"/>
            <p:cNvSpPr txBox="1"/>
            <p:nvPr/>
          </p:nvSpPr>
          <p:spPr bwMode="auto">
            <a:xfrm>
              <a:off x="1016788" y="4606756"/>
              <a:ext cx="619471" cy="307777"/>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de-DE" sz="1400" b="0" i="0" u="none" strike="noStrike" cap="none" spc="0">
                  <a:ln>
                    <a:noFill/>
                  </a:ln>
                  <a:solidFill>
                    <a:prstClr val="white"/>
                  </a:solidFill>
                  <a:latin typeface="Calibri"/>
                </a:rPr>
                <a:t>120</a:t>
              </a:r>
              <a:endParaRPr/>
            </a:p>
          </p:txBody>
        </p:sp>
        <p:sp>
          <p:nvSpPr>
            <p:cNvPr id="136" name="Textfeld 135"/>
            <p:cNvSpPr txBox="1"/>
            <p:nvPr/>
          </p:nvSpPr>
          <p:spPr bwMode="auto">
            <a:xfrm>
              <a:off x="329036" y="590060"/>
              <a:ext cx="703566" cy="430887"/>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de-DE" sz="1100" b="1" i="0" u="none" strike="noStrike" cap="none" spc="0">
                  <a:ln>
                    <a:noFill/>
                  </a:ln>
                  <a:solidFill>
                    <a:prstClr val="black"/>
                  </a:solidFill>
                  <a:latin typeface="Calibri"/>
                </a:rPr>
                <a:t>9:30 – 9:45</a:t>
              </a:r>
              <a:endParaRPr/>
            </a:p>
          </p:txBody>
        </p:sp>
        <p:sp>
          <p:nvSpPr>
            <p:cNvPr id="137" name="Textfeld 136"/>
            <p:cNvSpPr txBox="1"/>
            <p:nvPr/>
          </p:nvSpPr>
          <p:spPr bwMode="auto">
            <a:xfrm>
              <a:off x="326691" y="1227398"/>
              <a:ext cx="703566" cy="430887"/>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de-DE" sz="1100" b="1" i="0" u="none" strike="noStrike" cap="none" spc="0">
                  <a:ln>
                    <a:noFill/>
                  </a:ln>
                  <a:solidFill>
                    <a:prstClr val="black"/>
                  </a:solidFill>
                  <a:latin typeface="Calibri"/>
                </a:rPr>
                <a:t>9:45 – 11:15</a:t>
              </a:r>
              <a:endParaRPr/>
            </a:p>
          </p:txBody>
        </p:sp>
        <p:sp>
          <p:nvSpPr>
            <p:cNvPr id="138" name="Textfeld 137"/>
            <p:cNvSpPr txBox="1"/>
            <p:nvPr/>
          </p:nvSpPr>
          <p:spPr bwMode="auto">
            <a:xfrm>
              <a:off x="326691" y="2682034"/>
              <a:ext cx="703566" cy="430887"/>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de-DE" sz="1100" b="1" i="0" u="none" strike="noStrike" cap="none" spc="0">
                  <a:ln>
                    <a:noFill/>
                  </a:ln>
                  <a:solidFill>
                    <a:prstClr val="black"/>
                  </a:solidFill>
                  <a:latin typeface="Calibri"/>
                </a:rPr>
                <a:t>11:30 – 13:00</a:t>
              </a:r>
              <a:endParaRPr/>
            </a:p>
          </p:txBody>
        </p:sp>
        <p:sp>
          <p:nvSpPr>
            <p:cNvPr id="139" name="Rechteck 138"/>
            <p:cNvSpPr/>
            <p:nvPr/>
          </p:nvSpPr>
          <p:spPr bwMode="auto">
            <a:xfrm>
              <a:off x="1540516" y="4068921"/>
              <a:ext cx="1419491" cy="1409874"/>
            </a:xfrm>
            <a:prstGeom prst="rect">
              <a:avLst/>
            </a:prstGeom>
            <a:solidFill>
              <a:srgbClr val="7030A0"/>
            </a:solidFill>
            <a:ln w="12700" cap="flat" cmpd="sng" algn="ctr">
              <a:solidFill>
                <a:srgbClr val="4472C4">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de-DE" sz="1100" b="0" i="0" u="none" strike="noStrike" cap="none" spc="0">
                <a:ln>
                  <a:noFill/>
                </a:ln>
                <a:solidFill>
                  <a:prstClr val="white"/>
                </a:solidFill>
                <a:latin typeface="Calibri"/>
                <a:ea typeface="Arial"/>
                <a:cs typeface="Arial"/>
              </a:endParaRPr>
            </a:p>
          </p:txBody>
        </p:sp>
        <p:sp>
          <p:nvSpPr>
            <p:cNvPr id="140" name="Rechteck 139"/>
            <p:cNvSpPr/>
            <p:nvPr/>
          </p:nvSpPr>
          <p:spPr bwMode="auto">
            <a:xfrm>
              <a:off x="1593513" y="2816780"/>
              <a:ext cx="1293471" cy="726379"/>
            </a:xfrm>
            <a:prstGeom prst="rect">
              <a:avLst/>
            </a:prstGeom>
            <a:solidFill>
              <a:srgbClr val="4472C4">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r>
                <a:rPr lang="de-DE" sz="1100" b="0" i="0" u="none" strike="noStrike" cap="none" spc="0">
                  <a:ln>
                    <a:noFill/>
                  </a:ln>
                  <a:solidFill>
                    <a:prstClr val="white"/>
                  </a:solidFill>
                  <a:latin typeface="Calibri"/>
                  <a:ea typeface="Arial"/>
                  <a:cs typeface="Arial"/>
                </a:rPr>
                <a:t>Sammlung und Besprechung </a:t>
              </a:r>
              <a:endParaRPr/>
            </a:p>
          </p:txBody>
        </p:sp>
      </p:grpSp>
      <p:sp>
        <p:nvSpPr>
          <p:cNvPr id="141" name="Rechteck 140"/>
          <p:cNvSpPr/>
          <p:nvPr/>
        </p:nvSpPr>
        <p:spPr bwMode="auto">
          <a:xfrm>
            <a:off x="7079205" y="5364308"/>
            <a:ext cx="1561662" cy="997695"/>
          </a:xfrm>
          <a:prstGeom prst="rect">
            <a:avLst/>
          </a:prstGeom>
          <a:solidFill>
            <a:srgbClr val="7030A0"/>
          </a:solidFill>
          <a:ln w="12700" cap="flat" cmpd="sng" algn="ctr">
            <a:solidFill>
              <a:srgbClr val="4472C4">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de-DE" sz="1100" b="0" i="0" u="none" strike="noStrike" cap="none" spc="0">
              <a:ln>
                <a:noFill/>
              </a:ln>
              <a:solidFill>
                <a:prstClr val="white"/>
              </a:solidFill>
              <a:latin typeface="Calibri"/>
              <a:ea typeface="Arial"/>
              <a:cs typeface="Arial"/>
            </a:endParaRPr>
          </a:p>
        </p:txBody>
      </p:sp>
      <p:sp>
        <p:nvSpPr>
          <p:cNvPr id="142" name="Rechteck 141"/>
          <p:cNvSpPr/>
          <p:nvPr/>
        </p:nvSpPr>
        <p:spPr bwMode="auto">
          <a:xfrm>
            <a:off x="7265021" y="5625768"/>
            <a:ext cx="1225924" cy="532267"/>
          </a:xfrm>
          <a:prstGeom prst="rect">
            <a:avLst/>
          </a:prstGeom>
          <a:solidFill>
            <a:srgbClr val="4472C4">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r>
              <a:rPr lang="de-DE" sz="1100" b="0" i="0" u="none" strike="noStrike" cap="none" spc="0">
                <a:ln>
                  <a:noFill/>
                </a:ln>
                <a:solidFill>
                  <a:prstClr val="white"/>
                </a:solidFill>
                <a:latin typeface="Calibri"/>
                <a:ea typeface="Arial"/>
                <a:cs typeface="Arial"/>
              </a:rPr>
              <a:t>Sprechstunden</a:t>
            </a:r>
            <a:endParaRPr/>
          </a:p>
        </p:txBody>
      </p:sp>
      <p:sp>
        <p:nvSpPr>
          <p:cNvPr id="143" name="Rechteck 142"/>
          <p:cNvSpPr/>
          <p:nvPr/>
        </p:nvSpPr>
        <p:spPr bwMode="auto">
          <a:xfrm>
            <a:off x="4590799" y="2370432"/>
            <a:ext cx="1151665" cy="984742"/>
          </a:xfrm>
          <a:prstGeom prst="rect">
            <a:avLst/>
          </a:prstGeom>
          <a:solidFill>
            <a:srgbClr val="4472C4">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r>
              <a:rPr lang="de-DE" sz="1100">
                <a:solidFill>
                  <a:prstClr val="white"/>
                </a:solidFill>
                <a:latin typeface="Calibri"/>
              </a:rPr>
              <a:t>Resilienz-Spurensuche</a:t>
            </a:r>
            <a:endParaRPr lang="de-DE" sz="1100" b="0" i="0" u="none" strike="noStrike" cap="none" spc="0">
              <a:ln>
                <a:noFill/>
              </a:ln>
              <a:solidFill>
                <a:prstClr val="white"/>
              </a:solidFill>
              <a:latin typeface="Calibri"/>
              <a:ea typeface="Arial"/>
              <a:cs typeface="Arial"/>
            </a:endParaRPr>
          </a:p>
        </p:txBody>
      </p:sp>
      <p:grpSp>
        <p:nvGrpSpPr>
          <p:cNvPr id="144" name="Gruppieren 143"/>
          <p:cNvGrpSpPr/>
          <p:nvPr/>
        </p:nvGrpSpPr>
        <p:grpSpPr bwMode="auto">
          <a:xfrm>
            <a:off x="516543" y="1048209"/>
            <a:ext cx="2961683" cy="5397071"/>
            <a:chOff x="295188" y="81725"/>
            <a:chExt cx="3182618" cy="5397071"/>
          </a:xfrm>
        </p:grpSpPr>
        <p:sp>
          <p:nvSpPr>
            <p:cNvPr id="145" name="Textfeld 144"/>
            <p:cNvSpPr txBox="1"/>
            <p:nvPr/>
          </p:nvSpPr>
          <p:spPr bwMode="auto">
            <a:xfrm>
              <a:off x="1414121" y="81725"/>
              <a:ext cx="2063685" cy="338554"/>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de-DE" sz="1600" b="1" i="0" u="none" strike="noStrike" cap="none" spc="0">
                  <a:ln>
                    <a:noFill/>
                  </a:ln>
                  <a:solidFill>
                    <a:prstClr val="black"/>
                  </a:solidFill>
                  <a:latin typeface="Calibri"/>
                </a:rPr>
                <a:t>Blocktag 1</a:t>
              </a:r>
              <a:endParaRPr/>
            </a:p>
          </p:txBody>
        </p:sp>
        <p:sp>
          <p:nvSpPr>
            <p:cNvPr id="146" name="Rechteck 145"/>
            <p:cNvSpPr/>
            <p:nvPr/>
          </p:nvSpPr>
          <p:spPr bwMode="auto">
            <a:xfrm>
              <a:off x="1548289" y="563803"/>
              <a:ext cx="1480662" cy="37869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de-DE" sz="1100" b="0" i="0" u="none" strike="noStrike" cap="none" spc="0">
                <a:ln>
                  <a:noFill/>
                </a:ln>
                <a:solidFill>
                  <a:prstClr val="white"/>
                </a:solidFill>
                <a:latin typeface="Calibri"/>
                <a:ea typeface="Arial"/>
                <a:cs typeface="Arial"/>
              </a:endParaRPr>
            </a:p>
          </p:txBody>
        </p:sp>
        <p:sp>
          <p:nvSpPr>
            <p:cNvPr id="147" name="Textfeld 146"/>
            <p:cNvSpPr txBox="1"/>
            <p:nvPr/>
          </p:nvSpPr>
          <p:spPr bwMode="auto">
            <a:xfrm>
              <a:off x="295188" y="124654"/>
              <a:ext cx="703566" cy="261610"/>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de-DE" sz="1100" b="1" i="0" u="none" strike="noStrike" cap="none" spc="0">
                  <a:ln>
                    <a:noFill/>
                  </a:ln>
                  <a:solidFill>
                    <a:prstClr val="black"/>
                  </a:solidFill>
                  <a:latin typeface="Calibri"/>
                </a:rPr>
                <a:t>Zeiten</a:t>
              </a:r>
              <a:endParaRPr/>
            </a:p>
          </p:txBody>
        </p:sp>
        <p:sp>
          <p:nvSpPr>
            <p:cNvPr id="148" name="Textfeld 147"/>
            <p:cNvSpPr txBox="1"/>
            <p:nvPr/>
          </p:nvSpPr>
          <p:spPr bwMode="auto">
            <a:xfrm>
              <a:off x="295188" y="4346837"/>
              <a:ext cx="703566" cy="430887"/>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de-DE" sz="1100" b="1" i="0" u="none" strike="noStrike" cap="none" spc="0">
                  <a:ln>
                    <a:noFill/>
                  </a:ln>
                  <a:solidFill>
                    <a:prstClr val="black"/>
                  </a:solidFill>
                  <a:latin typeface="Calibri"/>
                </a:rPr>
                <a:t>14:00 –</a:t>
              </a:r>
              <a:endParaRPr/>
            </a:p>
            <a:p>
              <a:pPr marL="0" marR="0" lvl="0" indent="0" defTabSz="914400">
                <a:lnSpc>
                  <a:spcPct val="100000"/>
                </a:lnSpc>
                <a:spcBef>
                  <a:spcPts val="0"/>
                </a:spcBef>
                <a:spcAft>
                  <a:spcPts val="0"/>
                </a:spcAft>
                <a:buClrTx/>
                <a:buSzTx/>
                <a:buFontTx/>
                <a:buNone/>
                <a:defRPr/>
              </a:pPr>
              <a:r>
                <a:rPr lang="de-DE" sz="1100" b="1" i="0" u="none" strike="noStrike" cap="none" spc="0">
                  <a:ln>
                    <a:noFill/>
                  </a:ln>
                  <a:solidFill>
                    <a:prstClr val="black"/>
                  </a:solidFill>
                  <a:latin typeface="Calibri"/>
                </a:rPr>
                <a:t>16:30</a:t>
              </a:r>
              <a:endParaRPr/>
            </a:p>
          </p:txBody>
        </p:sp>
        <p:sp>
          <p:nvSpPr>
            <p:cNvPr id="149" name="Rechteck 148"/>
            <p:cNvSpPr/>
            <p:nvPr/>
          </p:nvSpPr>
          <p:spPr bwMode="auto">
            <a:xfrm>
              <a:off x="1557212" y="1293163"/>
              <a:ext cx="1386103" cy="1141856"/>
            </a:xfrm>
            <a:prstGeom prst="rect">
              <a:avLst/>
            </a:prstGeom>
            <a:solidFill>
              <a:srgbClr val="FFC000"/>
            </a:solidFill>
            <a:ln w="12700" cap="flat" cmpd="sng" algn="ctr">
              <a:solidFill>
                <a:srgbClr val="4472C4">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de-DE" sz="1100" b="0" i="0" u="none" strike="noStrike" cap="none" spc="0">
                <a:ln>
                  <a:noFill/>
                </a:ln>
                <a:solidFill>
                  <a:prstClr val="white"/>
                </a:solidFill>
                <a:latin typeface="Calibri"/>
                <a:ea typeface="Arial"/>
                <a:cs typeface="Arial"/>
              </a:endParaRPr>
            </a:p>
          </p:txBody>
        </p:sp>
        <p:sp>
          <p:nvSpPr>
            <p:cNvPr id="150" name="Rechteck 149"/>
            <p:cNvSpPr/>
            <p:nvPr/>
          </p:nvSpPr>
          <p:spPr bwMode="auto">
            <a:xfrm>
              <a:off x="1696699" y="568136"/>
              <a:ext cx="1116351" cy="374361"/>
            </a:xfrm>
            <a:prstGeom prst="rect">
              <a:avLst/>
            </a:prstGeom>
            <a:solidFill>
              <a:srgbClr val="4472C4">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r>
                <a:rPr lang="de-DE" sz="1100" b="0" i="0" u="none" strike="noStrike" cap="none" spc="0">
                  <a:ln>
                    <a:noFill/>
                  </a:ln>
                  <a:solidFill>
                    <a:prstClr val="white"/>
                  </a:solidFill>
                  <a:latin typeface="Calibri"/>
                  <a:ea typeface="Arial"/>
                  <a:cs typeface="Arial"/>
                </a:rPr>
                <a:t>Orga</a:t>
              </a:r>
              <a:r>
                <a:rPr lang="de-DE" sz="1100" b="0" i="0" u="none" strike="noStrike" cap="none" spc="0">
                  <a:ln>
                    <a:noFill/>
                  </a:ln>
                  <a:solidFill>
                    <a:prstClr val="white"/>
                  </a:solidFill>
                  <a:latin typeface="Calibri"/>
                  <a:ea typeface="Arial"/>
                  <a:cs typeface="Arial"/>
                </a:rPr>
                <a:t> I </a:t>
              </a:r>
              <a:endParaRPr/>
            </a:p>
          </p:txBody>
        </p:sp>
        <p:sp>
          <p:nvSpPr>
            <p:cNvPr id="151" name="Rechteck 150"/>
            <p:cNvSpPr/>
            <p:nvPr/>
          </p:nvSpPr>
          <p:spPr bwMode="auto">
            <a:xfrm>
              <a:off x="1032959" y="563803"/>
              <a:ext cx="381162" cy="37869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de-DE" sz="1100" b="0" i="0" u="none" strike="noStrike" cap="none" spc="0">
                <a:ln>
                  <a:noFill/>
                </a:ln>
                <a:solidFill>
                  <a:prstClr val="white"/>
                </a:solidFill>
                <a:latin typeface="Calibri"/>
                <a:ea typeface="Arial"/>
                <a:cs typeface="Arial"/>
              </a:endParaRPr>
            </a:p>
          </p:txBody>
        </p:sp>
        <p:sp>
          <p:nvSpPr>
            <p:cNvPr id="152" name="Rechteck 151"/>
            <p:cNvSpPr/>
            <p:nvPr/>
          </p:nvSpPr>
          <p:spPr bwMode="auto">
            <a:xfrm>
              <a:off x="1042058" y="1305507"/>
              <a:ext cx="381162" cy="1137743"/>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de-DE" sz="1100" b="0" i="0" u="none" strike="noStrike" cap="none" spc="0">
                <a:ln>
                  <a:noFill/>
                </a:ln>
                <a:solidFill>
                  <a:prstClr val="white"/>
                </a:solidFill>
                <a:latin typeface="Calibri"/>
                <a:ea typeface="Arial"/>
                <a:cs typeface="Arial"/>
              </a:endParaRPr>
            </a:p>
          </p:txBody>
        </p:sp>
        <p:sp>
          <p:nvSpPr>
            <p:cNvPr id="153" name="Rechteck 152"/>
            <p:cNvSpPr/>
            <p:nvPr/>
          </p:nvSpPr>
          <p:spPr bwMode="auto">
            <a:xfrm>
              <a:off x="1547198" y="2688264"/>
              <a:ext cx="1386103" cy="1056692"/>
            </a:xfrm>
            <a:prstGeom prst="rect">
              <a:avLst/>
            </a:prstGeom>
            <a:solidFill>
              <a:srgbClr val="FFC000"/>
            </a:solidFill>
            <a:ln w="12700" cap="flat" cmpd="sng" algn="ctr">
              <a:solidFill>
                <a:srgbClr val="4472C4">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de-DE" sz="1100" b="0" i="0" u="none" strike="noStrike" cap="none" spc="0">
                <a:ln>
                  <a:noFill/>
                </a:ln>
                <a:solidFill>
                  <a:prstClr val="white"/>
                </a:solidFill>
                <a:latin typeface="Calibri"/>
                <a:ea typeface="Arial"/>
                <a:cs typeface="Arial"/>
              </a:endParaRPr>
            </a:p>
          </p:txBody>
        </p:sp>
        <p:sp>
          <p:nvSpPr>
            <p:cNvPr id="154" name="Rechteck 153"/>
            <p:cNvSpPr/>
            <p:nvPr/>
          </p:nvSpPr>
          <p:spPr bwMode="auto">
            <a:xfrm>
              <a:off x="1042058" y="2688263"/>
              <a:ext cx="352543" cy="1056693"/>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de-DE" sz="1100" b="0" i="0" u="none" strike="noStrike" cap="none" spc="0">
                <a:ln>
                  <a:noFill/>
                </a:ln>
                <a:solidFill>
                  <a:prstClr val="white"/>
                </a:solidFill>
                <a:latin typeface="Calibri"/>
                <a:ea typeface="Arial"/>
                <a:cs typeface="Arial"/>
              </a:endParaRPr>
            </a:p>
          </p:txBody>
        </p:sp>
        <p:sp>
          <p:nvSpPr>
            <p:cNvPr id="155" name="Rechteck 154"/>
            <p:cNvSpPr/>
            <p:nvPr/>
          </p:nvSpPr>
          <p:spPr bwMode="auto">
            <a:xfrm>
              <a:off x="1038367" y="3998201"/>
              <a:ext cx="381162" cy="1480595"/>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de-DE" sz="1100" b="0" i="0" u="none" strike="noStrike" cap="none" spc="0">
                <a:ln>
                  <a:noFill/>
                </a:ln>
                <a:solidFill>
                  <a:prstClr val="white"/>
                </a:solidFill>
                <a:latin typeface="Calibri"/>
                <a:ea typeface="Arial"/>
                <a:cs typeface="Arial"/>
              </a:endParaRPr>
            </a:p>
          </p:txBody>
        </p:sp>
        <p:sp>
          <p:nvSpPr>
            <p:cNvPr id="156" name="Textfeld 155"/>
            <p:cNvSpPr txBox="1"/>
            <p:nvPr/>
          </p:nvSpPr>
          <p:spPr bwMode="auto">
            <a:xfrm>
              <a:off x="2114267" y="981176"/>
              <a:ext cx="627132" cy="261610"/>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de-DE" sz="1100" b="1" i="0" u="none" strike="noStrike" cap="none" spc="0">
                  <a:ln>
                    <a:noFill/>
                  </a:ln>
                  <a:solidFill>
                    <a:prstClr val="black"/>
                  </a:solidFill>
                  <a:latin typeface="Calibri"/>
                </a:rPr>
                <a:t>A</a:t>
              </a:r>
              <a:endParaRPr/>
            </a:p>
          </p:txBody>
        </p:sp>
        <p:sp>
          <p:nvSpPr>
            <p:cNvPr id="157" name="Textfeld 156"/>
            <p:cNvSpPr txBox="1"/>
            <p:nvPr/>
          </p:nvSpPr>
          <p:spPr bwMode="auto">
            <a:xfrm>
              <a:off x="1020272" y="590060"/>
              <a:ext cx="443638" cy="307777"/>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de-DE" sz="1400" b="0" i="0" u="none" strike="noStrike" cap="none" spc="0">
                  <a:ln>
                    <a:noFill/>
                  </a:ln>
                  <a:solidFill>
                    <a:prstClr val="white"/>
                  </a:solidFill>
                  <a:latin typeface="Calibri"/>
                </a:rPr>
                <a:t>15‘</a:t>
              </a:r>
              <a:endParaRPr/>
            </a:p>
          </p:txBody>
        </p:sp>
        <p:sp>
          <p:nvSpPr>
            <p:cNvPr id="158" name="Textfeld 157"/>
            <p:cNvSpPr txBox="1"/>
            <p:nvPr/>
          </p:nvSpPr>
          <p:spPr bwMode="auto">
            <a:xfrm>
              <a:off x="1013366" y="1844522"/>
              <a:ext cx="443638" cy="307777"/>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de-DE" sz="1400" b="0" i="0" u="none" strike="noStrike" cap="none" spc="0">
                  <a:ln>
                    <a:noFill/>
                  </a:ln>
                  <a:solidFill>
                    <a:prstClr val="white"/>
                  </a:solidFill>
                  <a:latin typeface="Calibri"/>
                </a:rPr>
                <a:t>90‘</a:t>
              </a:r>
              <a:endParaRPr/>
            </a:p>
          </p:txBody>
        </p:sp>
        <p:sp>
          <p:nvSpPr>
            <p:cNvPr id="159" name="Textfeld 158"/>
            <p:cNvSpPr txBox="1"/>
            <p:nvPr/>
          </p:nvSpPr>
          <p:spPr bwMode="auto">
            <a:xfrm>
              <a:off x="1031801" y="3160797"/>
              <a:ext cx="443638" cy="307777"/>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de-DE" sz="1400" b="0" i="0" u="none" strike="noStrike" cap="none" spc="0">
                  <a:ln>
                    <a:noFill/>
                  </a:ln>
                  <a:solidFill>
                    <a:prstClr val="white"/>
                  </a:solidFill>
                  <a:latin typeface="Calibri"/>
                </a:rPr>
                <a:t>90‘</a:t>
              </a:r>
              <a:endParaRPr/>
            </a:p>
          </p:txBody>
        </p:sp>
        <p:sp>
          <p:nvSpPr>
            <p:cNvPr id="160" name="Textfeld 159"/>
            <p:cNvSpPr txBox="1"/>
            <p:nvPr/>
          </p:nvSpPr>
          <p:spPr bwMode="auto">
            <a:xfrm>
              <a:off x="955040" y="4607937"/>
              <a:ext cx="539161" cy="307777"/>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de-DE" sz="1400" b="0" i="0" u="none" strike="noStrike" cap="none" spc="0">
                  <a:ln>
                    <a:noFill/>
                  </a:ln>
                  <a:solidFill>
                    <a:prstClr val="white"/>
                  </a:solidFill>
                  <a:latin typeface="Calibri"/>
                </a:rPr>
                <a:t>120‘</a:t>
              </a:r>
              <a:endParaRPr/>
            </a:p>
          </p:txBody>
        </p:sp>
        <p:sp>
          <p:nvSpPr>
            <p:cNvPr id="161" name="Textfeld 160"/>
            <p:cNvSpPr txBox="1"/>
            <p:nvPr/>
          </p:nvSpPr>
          <p:spPr bwMode="auto">
            <a:xfrm>
              <a:off x="329036" y="590060"/>
              <a:ext cx="703566" cy="430887"/>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de-DE" sz="1100" b="1" i="0" u="none" strike="noStrike" cap="none" spc="0">
                  <a:ln>
                    <a:noFill/>
                  </a:ln>
                  <a:solidFill>
                    <a:prstClr val="black"/>
                  </a:solidFill>
                  <a:latin typeface="Calibri"/>
                </a:rPr>
                <a:t>9:30 – 9:45</a:t>
              </a:r>
              <a:endParaRPr/>
            </a:p>
          </p:txBody>
        </p:sp>
        <p:sp>
          <p:nvSpPr>
            <p:cNvPr id="162" name="Textfeld 161"/>
            <p:cNvSpPr txBox="1"/>
            <p:nvPr/>
          </p:nvSpPr>
          <p:spPr bwMode="auto">
            <a:xfrm>
              <a:off x="326691" y="1227398"/>
              <a:ext cx="703566" cy="430887"/>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de-DE" sz="1100" b="1" i="0" u="none" strike="noStrike" cap="none" spc="0">
                  <a:ln>
                    <a:noFill/>
                  </a:ln>
                  <a:solidFill>
                    <a:prstClr val="black"/>
                  </a:solidFill>
                  <a:latin typeface="Calibri"/>
                </a:rPr>
                <a:t>9:45 – 11:15</a:t>
              </a:r>
              <a:endParaRPr/>
            </a:p>
          </p:txBody>
        </p:sp>
        <p:sp>
          <p:nvSpPr>
            <p:cNvPr id="163" name="Textfeld 162"/>
            <p:cNvSpPr txBox="1"/>
            <p:nvPr/>
          </p:nvSpPr>
          <p:spPr bwMode="auto">
            <a:xfrm>
              <a:off x="326691" y="2682034"/>
              <a:ext cx="703566" cy="430887"/>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de-DE" sz="1100" b="1" i="0" u="none" strike="noStrike" cap="none" spc="0">
                  <a:ln>
                    <a:noFill/>
                  </a:ln>
                  <a:solidFill>
                    <a:prstClr val="black"/>
                  </a:solidFill>
                  <a:latin typeface="Calibri"/>
                </a:rPr>
                <a:t>11:30 – 13:00</a:t>
              </a:r>
              <a:endParaRPr/>
            </a:p>
          </p:txBody>
        </p:sp>
        <p:grpSp>
          <p:nvGrpSpPr>
            <p:cNvPr id="164" name="Gruppieren 163"/>
            <p:cNvGrpSpPr/>
            <p:nvPr/>
          </p:nvGrpSpPr>
          <p:grpSpPr bwMode="auto">
            <a:xfrm>
              <a:off x="1540516" y="3998201"/>
              <a:ext cx="1419491" cy="1480595"/>
              <a:chOff x="3087228" y="2489818"/>
              <a:chExt cx="1419491" cy="1480595"/>
            </a:xfrm>
          </p:grpSpPr>
          <p:sp>
            <p:nvSpPr>
              <p:cNvPr id="166" name="Rechteck 165"/>
              <p:cNvSpPr/>
              <p:nvPr/>
            </p:nvSpPr>
            <p:spPr bwMode="auto">
              <a:xfrm>
                <a:off x="3087228" y="2489818"/>
                <a:ext cx="1419491" cy="1480595"/>
              </a:xfrm>
              <a:prstGeom prst="rect">
                <a:avLst/>
              </a:prstGeom>
              <a:solidFill>
                <a:srgbClr val="FFC000"/>
              </a:solidFill>
              <a:ln w="12700" cap="flat" cmpd="sng" algn="ctr">
                <a:solidFill>
                  <a:srgbClr val="4472C4">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endParaRPr lang="de-DE" sz="1100" b="0" i="0" u="none" strike="noStrike" cap="none" spc="0">
                  <a:ln>
                    <a:noFill/>
                  </a:ln>
                  <a:solidFill>
                    <a:prstClr val="white"/>
                  </a:solidFill>
                  <a:latin typeface="Calibri"/>
                  <a:ea typeface="Arial"/>
                  <a:cs typeface="Arial"/>
                </a:endParaRPr>
              </a:p>
            </p:txBody>
          </p:sp>
          <p:sp>
            <p:nvSpPr>
              <p:cNvPr id="167" name="Rechteck 166"/>
              <p:cNvSpPr/>
              <p:nvPr/>
            </p:nvSpPr>
            <p:spPr bwMode="auto">
              <a:xfrm>
                <a:off x="3115037" y="2575573"/>
                <a:ext cx="1351690" cy="370335"/>
              </a:xfrm>
              <a:prstGeom prst="rect">
                <a:avLst/>
              </a:prstGeom>
              <a:solidFill>
                <a:srgbClr val="4472C4">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r>
                  <a:rPr lang="de-DE" sz="1100" b="0" i="0" u="none" strike="noStrike" cap="none" spc="0">
                    <a:ln>
                      <a:noFill/>
                    </a:ln>
                    <a:solidFill>
                      <a:prstClr val="white"/>
                    </a:solidFill>
                    <a:latin typeface="Calibri"/>
                    <a:ea typeface="Arial"/>
                    <a:cs typeface="Arial"/>
                  </a:rPr>
                  <a:t>Übung</a:t>
                </a:r>
                <a:endParaRPr/>
              </a:p>
            </p:txBody>
          </p:sp>
        </p:grpSp>
        <p:sp>
          <p:nvSpPr>
            <p:cNvPr id="165" name="Rechteck 164"/>
            <p:cNvSpPr/>
            <p:nvPr/>
          </p:nvSpPr>
          <p:spPr bwMode="auto">
            <a:xfrm>
              <a:off x="1593513" y="2842047"/>
              <a:ext cx="1293471" cy="726379"/>
            </a:xfrm>
            <a:prstGeom prst="rect">
              <a:avLst/>
            </a:prstGeom>
            <a:solidFill>
              <a:srgbClr val="4472C4">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r>
                <a:rPr lang="de-DE" sz="1100" b="0" i="0" u="none" strike="noStrike" cap="none" spc="0">
                  <a:ln>
                    <a:noFill/>
                  </a:ln>
                  <a:solidFill>
                    <a:prstClr val="white"/>
                  </a:solidFill>
                  <a:latin typeface="Calibri"/>
                  <a:ea typeface="Arial"/>
                  <a:cs typeface="Arial"/>
                </a:rPr>
                <a:t>Reflektion der eigenen Position</a:t>
              </a:r>
              <a:endParaRPr/>
            </a:p>
          </p:txBody>
        </p:sp>
      </p:grpSp>
      <p:sp>
        <p:nvSpPr>
          <p:cNvPr id="168" name="Rechteck 167"/>
          <p:cNvSpPr/>
          <p:nvPr/>
        </p:nvSpPr>
        <p:spPr bwMode="auto">
          <a:xfrm>
            <a:off x="1709865" y="5612675"/>
            <a:ext cx="1256340" cy="405507"/>
          </a:xfrm>
          <a:prstGeom prst="rect">
            <a:avLst/>
          </a:prstGeom>
          <a:solidFill>
            <a:srgbClr val="4472C4">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r>
              <a:rPr lang="de-DE" sz="1100" b="0" i="0" u="none" strike="noStrike" cap="none" spc="0">
                <a:ln>
                  <a:noFill/>
                </a:ln>
                <a:solidFill>
                  <a:prstClr val="white"/>
                </a:solidFill>
                <a:latin typeface="Calibri"/>
                <a:ea typeface="Arial"/>
                <a:cs typeface="Arial"/>
              </a:rPr>
              <a:t>Input </a:t>
            </a:r>
            <a:endParaRPr/>
          </a:p>
        </p:txBody>
      </p:sp>
      <p:sp>
        <p:nvSpPr>
          <p:cNvPr id="171" name="Rechteck 170"/>
          <p:cNvSpPr/>
          <p:nvPr/>
        </p:nvSpPr>
        <p:spPr bwMode="auto">
          <a:xfrm>
            <a:off x="1768966" y="2386802"/>
            <a:ext cx="1132218" cy="874089"/>
          </a:xfrm>
          <a:prstGeom prst="rect">
            <a:avLst/>
          </a:prstGeom>
          <a:solidFill>
            <a:srgbClr val="4472C4">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r>
              <a:rPr lang="de-DE" sz="1100" b="0" i="0" u="none" strike="noStrike" cap="none" spc="0">
                <a:ln>
                  <a:noFill/>
                </a:ln>
                <a:solidFill>
                  <a:prstClr val="white"/>
                </a:solidFill>
                <a:latin typeface="Calibri"/>
                <a:ea typeface="Arial"/>
                <a:cs typeface="Arial"/>
              </a:rPr>
              <a:t>interaktive Einführung</a:t>
            </a:r>
            <a:endParaRPr/>
          </a:p>
        </p:txBody>
      </p:sp>
      <p:sp>
        <p:nvSpPr>
          <p:cNvPr id="173" name="Rechteck 172"/>
          <p:cNvSpPr/>
          <p:nvPr/>
        </p:nvSpPr>
        <p:spPr bwMode="auto">
          <a:xfrm>
            <a:off x="4565600" y="5221575"/>
            <a:ext cx="1164666" cy="405507"/>
          </a:xfrm>
          <a:prstGeom prst="rect">
            <a:avLst/>
          </a:prstGeom>
          <a:solidFill>
            <a:srgbClr val="4472C4">
              <a:lumMod val="40000"/>
              <a:lumOff val="60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a:lnSpc>
                <a:spcPct val="100000"/>
              </a:lnSpc>
              <a:spcBef>
                <a:spcPts val="0"/>
              </a:spcBef>
              <a:spcAft>
                <a:spcPts val="0"/>
              </a:spcAft>
              <a:buClrTx/>
              <a:buSzTx/>
              <a:buFontTx/>
              <a:buNone/>
              <a:defRPr/>
            </a:pPr>
            <a:r>
              <a:rPr lang="de-DE" sz="1100" b="0" i="0" u="none" strike="noStrike" cap="none" spc="0">
                <a:ln>
                  <a:noFill/>
                </a:ln>
                <a:solidFill>
                  <a:prstClr val="white"/>
                </a:solidFill>
                <a:latin typeface="Calibri"/>
                <a:ea typeface="Arial"/>
                <a:cs typeface="Arial"/>
              </a:rPr>
              <a:t>Austausch und Ideenskizzen</a:t>
            </a:r>
            <a:endParaRPr/>
          </a:p>
        </p:txBody>
      </p:sp>
      <p:sp>
        <p:nvSpPr>
          <p:cNvPr id="175" name="Textfeld 174"/>
          <p:cNvSpPr txBox="1"/>
          <p:nvPr/>
        </p:nvSpPr>
        <p:spPr bwMode="auto">
          <a:xfrm>
            <a:off x="6460376" y="1121373"/>
            <a:ext cx="654725" cy="261610"/>
          </a:xfrm>
          <a:prstGeom prst="rect">
            <a:avLst/>
          </a:prstGeom>
          <a:noFill/>
        </p:spPr>
        <p:txBody>
          <a:bodyPr wrap="square" rtlCol="0">
            <a:spAutoFit/>
          </a:bodyPr>
          <a:lstStyle/>
          <a:p>
            <a:pPr marL="0" marR="0" lvl="0" indent="0" defTabSz="914400">
              <a:lnSpc>
                <a:spcPct val="100000"/>
              </a:lnSpc>
              <a:spcBef>
                <a:spcPts val="0"/>
              </a:spcBef>
              <a:spcAft>
                <a:spcPts val="0"/>
              </a:spcAft>
              <a:buClrTx/>
              <a:buSzTx/>
              <a:buFontTx/>
              <a:buNone/>
              <a:defRPr/>
            </a:pPr>
            <a:r>
              <a:rPr lang="de-DE" sz="1100" b="1" i="0" u="none" strike="noStrike" cap="none" spc="0">
                <a:ln>
                  <a:noFill/>
                </a:ln>
                <a:solidFill>
                  <a:prstClr val="black"/>
                </a:solidFill>
                <a:latin typeface="Calibri"/>
              </a:rPr>
              <a:t>Zeiten</a:t>
            </a:r>
            <a:endParaRPr/>
          </a:p>
        </p:txBody>
      </p:sp>
      <p:sp>
        <p:nvSpPr>
          <p:cNvPr id="176" name="Textfeld 175"/>
          <p:cNvSpPr txBox="1"/>
          <p:nvPr/>
        </p:nvSpPr>
        <p:spPr bwMode="auto">
          <a:xfrm>
            <a:off x="3419872" y="274638"/>
            <a:ext cx="5189928" cy="369332"/>
          </a:xfrm>
          <a:prstGeom prst="rect">
            <a:avLst/>
          </a:prstGeom>
          <a:noFill/>
        </p:spPr>
        <p:txBody>
          <a:bodyPr wrap="square" rtlCol="0">
            <a:spAutoFit/>
          </a:bodyPr>
          <a:lstStyle/>
          <a:p>
            <a:pPr>
              <a:defRPr/>
            </a:pPr>
            <a:r>
              <a:rPr lang="de-DE" b="1">
                <a:solidFill>
                  <a:srgbClr val="FFC000"/>
                </a:solidFill>
              </a:rPr>
              <a:t>Hörsaal</a:t>
            </a:r>
            <a:r>
              <a:rPr lang="de-DE"/>
              <a:t>, </a:t>
            </a:r>
            <a:r>
              <a:rPr lang="de-DE" b="1">
                <a:solidFill>
                  <a:srgbClr val="D1ECA7"/>
                </a:solidFill>
              </a:rPr>
              <a:t>draußen</a:t>
            </a:r>
            <a:r>
              <a:rPr lang="de-DE"/>
              <a:t>, </a:t>
            </a:r>
            <a:r>
              <a:rPr lang="de-DE" b="1">
                <a:solidFill>
                  <a:srgbClr val="7030A0"/>
                </a:solidFill>
              </a:rPr>
              <a:t>Seminarräume</a:t>
            </a:r>
            <a:endParaRPr/>
          </a:p>
        </p:txBody>
      </p:sp>
      <p:sp>
        <p:nvSpPr>
          <p:cNvPr id="177" name="Rechteck 176"/>
          <p:cNvSpPr/>
          <p:nvPr/>
        </p:nvSpPr>
        <p:spPr bwMode="auto">
          <a:xfrm>
            <a:off x="3957779" y="6265014"/>
            <a:ext cx="2133600" cy="5440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r>
              <a:rPr lang="de-DE" sz="1200">
                <a:solidFill>
                  <a:srgbClr val="C00000"/>
                </a:solidFill>
              </a:rPr>
              <a:t>Ideenskizze bis 24:00 Uhr abgeben</a:t>
            </a:r>
            <a:endParaRPr/>
          </a:p>
        </p:txBody>
      </p:sp>
      <p:sp>
        <p:nvSpPr>
          <p:cNvPr id="178" name="Rechteck 177"/>
          <p:cNvSpPr/>
          <p:nvPr/>
        </p:nvSpPr>
        <p:spPr bwMode="auto">
          <a:xfrm>
            <a:off x="1014054" y="6251517"/>
            <a:ext cx="2133600" cy="5440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r>
              <a:rPr lang="de-DE" sz="1200">
                <a:solidFill>
                  <a:srgbClr val="C00000"/>
                </a:solidFill>
              </a:rPr>
              <a:t>Reflexion bis 24:00 Uhr abgeben</a:t>
            </a:r>
            <a:endParaRPr/>
          </a:p>
        </p:txBody>
      </p:sp>
      <p:sp>
        <p:nvSpPr>
          <p:cNvPr id="179" name="Rechteck 178"/>
          <p:cNvSpPr/>
          <p:nvPr/>
        </p:nvSpPr>
        <p:spPr bwMode="auto">
          <a:xfrm>
            <a:off x="6668822" y="6287419"/>
            <a:ext cx="2133600" cy="5440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r>
              <a:rPr lang="de-DE" sz="1200">
                <a:solidFill>
                  <a:srgbClr val="C00000"/>
                </a:solidFill>
              </a:rPr>
              <a:t>Exposé bis 24:00 Uhr abgeben</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t>Interaktive Einführung: Zukunftsvisionen </a:t>
            </a:r>
            <a:endParaRPr/>
          </a:p>
        </p:txBody>
      </p:sp>
      <p:sp>
        <p:nvSpPr>
          <p:cNvPr id="3" name="Inhaltsplatzhalter 2"/>
          <p:cNvSpPr>
            <a:spLocks noGrp="1"/>
          </p:cNvSpPr>
          <p:nvPr>
            <p:ph idx="1"/>
          </p:nvPr>
        </p:nvSpPr>
        <p:spPr bwMode="auto"/>
        <p:txBody>
          <a:bodyPr/>
          <a:lstStyle/>
          <a:p>
            <a:pPr marL="182562" indent="0">
              <a:buNone/>
              <a:defRPr/>
            </a:pPr>
            <a:r>
              <a:rPr lang="de-DE"/>
              <a:t>Versuchen Sie die Zukunft zu visualisieren. Welche Bilder und Vorstellungen haben Sie? Überlegen und zeichnen Sie zunächst alleine ohne sich mit anderen auszutauschen. Sie sind frei in der Wahl Ihrer  Schwerpunkte und Zeithorizonten. Die künstlerische oder handwerkliche Umsetzung ist dabei nicht wesentlich. </a:t>
            </a:r>
            <a:endParaRPr/>
          </a:p>
          <a:p>
            <a:pPr marL="182562" indent="0">
              <a:buNone/>
              <a:defRPr/>
            </a:pPr>
            <a:r>
              <a:rPr lang="de-DE"/>
              <a:t>Sie haben 15 Minuten Zeit.</a:t>
            </a:r>
            <a:endParaRPr/>
          </a:p>
          <a:p>
            <a:pPr>
              <a:defRPr/>
            </a:pPr>
            <a:endParaRPr lang="de-DE"/>
          </a:p>
        </p:txBody>
      </p:sp>
      <p:sp>
        <p:nvSpPr>
          <p:cNvPr id="4" name="Foliennummernplatzhalter 3"/>
          <p:cNvSpPr>
            <a:spLocks noGrp="1"/>
          </p:cNvSpPr>
          <p:nvPr>
            <p:ph type="sldNum" sz="quarter" idx="11"/>
          </p:nvPr>
        </p:nvSpPr>
        <p:spPr bwMode="auto"/>
        <p:txBody>
          <a:bodyPr/>
          <a:lstStyle/>
          <a:p>
            <a:pPr>
              <a:defRPr/>
            </a:pPr>
            <a:fld id="{BBF1D1B4-E841-4758-A151-E986DE5B1775}" type="slidenum">
              <a:rPr lang="de-DE"/>
              <a:t>7</a:t>
            </a:fld>
            <a:endParaRPr lang="de-D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t>Zukunftsvisionen</a:t>
            </a:r>
            <a:endParaRPr/>
          </a:p>
        </p:txBody>
      </p:sp>
      <p:sp>
        <p:nvSpPr>
          <p:cNvPr id="3" name="Inhaltsplatzhalter 2"/>
          <p:cNvSpPr>
            <a:spLocks noGrp="1"/>
          </p:cNvSpPr>
          <p:nvPr>
            <p:ph idx="1"/>
          </p:nvPr>
        </p:nvSpPr>
        <p:spPr bwMode="auto"/>
        <p:txBody>
          <a:bodyPr/>
          <a:lstStyle/>
          <a:p>
            <a:pPr>
              <a:defRPr/>
            </a:pPr>
            <a:r>
              <a:rPr lang="de-DE"/>
              <a:t>Tauschen Sie sich nun mit Ihren Sitznachbar*innen, und den </a:t>
            </a:r>
            <a:r>
              <a:rPr lang="de-DE"/>
              <a:t>Kommiliton</a:t>
            </a:r>
            <a:r>
              <a:rPr lang="de-DE"/>
              <a:t>*innen, die hinter ihnen bzw. vor ihnen sitzen aus, sodass Sie ein Sechserteam bilden. Erklären Sie sich gegenseitig was auf Ihren Bildern zu sehen ist. </a:t>
            </a:r>
            <a:endParaRPr/>
          </a:p>
          <a:p>
            <a:pPr>
              <a:defRPr/>
            </a:pPr>
            <a:endParaRPr lang="de-DE"/>
          </a:p>
          <a:p>
            <a:pPr>
              <a:defRPr/>
            </a:pPr>
            <a:r>
              <a:rPr lang="de-DE"/>
              <a:t>Welche Gemeinsamkeiten stellen Sie fest?</a:t>
            </a:r>
            <a:endParaRPr/>
          </a:p>
          <a:p>
            <a:pPr>
              <a:defRPr/>
            </a:pPr>
            <a:r>
              <a:rPr lang="de-DE"/>
              <a:t>Welche Unterschiede bestehen?</a:t>
            </a:r>
            <a:endParaRPr/>
          </a:p>
          <a:p>
            <a:pPr>
              <a:defRPr/>
            </a:pPr>
            <a:r>
              <a:rPr lang="de-DE"/>
              <a:t>Spiegelt sich der Einfluss des Klimawandels in den Bildern wider? Wenn ja wie? Wenn nein, warum nicht?</a:t>
            </a:r>
            <a:endParaRPr/>
          </a:p>
        </p:txBody>
      </p:sp>
      <p:sp>
        <p:nvSpPr>
          <p:cNvPr id="4" name="Foliennummernplatzhalter 3"/>
          <p:cNvSpPr>
            <a:spLocks noGrp="1"/>
          </p:cNvSpPr>
          <p:nvPr>
            <p:ph type="sldNum" sz="quarter" idx="11"/>
          </p:nvPr>
        </p:nvSpPr>
        <p:spPr bwMode="auto"/>
        <p:txBody>
          <a:bodyPr/>
          <a:lstStyle/>
          <a:p>
            <a:pPr>
              <a:defRPr/>
            </a:pPr>
            <a:fld id="{BBF1D1B4-E841-4758-A151-E986DE5B1775}" type="slidenum">
              <a:rPr lang="de-DE"/>
              <a:t>8</a:t>
            </a:fld>
            <a:endParaRPr lang="de-D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6" name="Grafik 5"/>
          <p:cNvPicPr>
            <a:picLocks noChangeAspect="1"/>
          </p:cNvPicPr>
          <p:nvPr/>
        </p:nvPicPr>
        <p:blipFill>
          <a:blip r:embed="rId3"/>
          <a:stretch/>
        </p:blipFill>
        <p:spPr bwMode="auto">
          <a:xfrm>
            <a:off x="827584" y="1760538"/>
            <a:ext cx="8229600" cy="4125920"/>
          </a:xfrm>
          <a:prstGeom prst="rect">
            <a:avLst/>
          </a:prstGeom>
        </p:spPr>
      </p:pic>
      <p:sp>
        <p:nvSpPr>
          <p:cNvPr id="2" name="Titel 1"/>
          <p:cNvSpPr>
            <a:spLocks noGrp="1"/>
          </p:cNvSpPr>
          <p:nvPr>
            <p:ph type="title"/>
          </p:nvPr>
        </p:nvSpPr>
        <p:spPr bwMode="auto"/>
        <p:txBody>
          <a:bodyPr/>
          <a:lstStyle/>
          <a:p>
            <a:pPr>
              <a:defRPr/>
            </a:pPr>
            <a:r>
              <a:rPr lang="de-DE"/>
              <a:t>Übersicht über die Szenarien</a:t>
            </a:r>
            <a:endParaRPr/>
          </a:p>
        </p:txBody>
      </p:sp>
      <p:sp>
        <p:nvSpPr>
          <p:cNvPr id="3" name="Inhaltsplatzhalter 2"/>
          <p:cNvSpPr>
            <a:spLocks noGrp="1"/>
          </p:cNvSpPr>
          <p:nvPr>
            <p:ph idx="1"/>
          </p:nvPr>
        </p:nvSpPr>
        <p:spPr bwMode="auto"/>
        <p:txBody>
          <a:bodyPr/>
          <a:lstStyle/>
          <a:p>
            <a:pPr marL="182562" indent="0">
              <a:buNone/>
              <a:defRPr/>
            </a:pPr>
            <a:r>
              <a:rPr lang="de-DE"/>
              <a:t>Melden Sie sich bitte bei </a:t>
            </a:r>
            <a:r>
              <a:rPr lang="de-DE"/>
              <a:t>Partifiy</a:t>
            </a:r>
            <a:r>
              <a:rPr lang="de-DE"/>
              <a:t> an! </a:t>
            </a:r>
            <a:endParaRPr/>
          </a:p>
        </p:txBody>
      </p:sp>
      <p:sp>
        <p:nvSpPr>
          <p:cNvPr id="4" name="Foliennummernplatzhalter 3"/>
          <p:cNvSpPr>
            <a:spLocks noGrp="1"/>
          </p:cNvSpPr>
          <p:nvPr>
            <p:ph type="sldNum" sz="quarter" idx="11"/>
          </p:nvPr>
        </p:nvSpPr>
        <p:spPr bwMode="auto"/>
        <p:txBody>
          <a:bodyPr/>
          <a:lstStyle/>
          <a:p>
            <a:pPr>
              <a:defRPr/>
            </a:pPr>
            <a:fld id="{BBF1D1B4-E841-4758-A151-E986DE5B1775}" type="slidenum">
              <a:rPr lang="de-DE"/>
              <a:t>9</a:t>
            </a:fld>
            <a:endParaRPr lang="de-D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19_geographie">
  <a:themeElements>
    <a:clrScheme name="00_uniohneleu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00_uniohneleute">
      <a:majorFont>
        <a:latin typeface="Arial"/>
        <a:ea typeface="Arial"/>
        <a:cs typeface="Arial"/>
      </a:majorFont>
      <a:minorFont>
        <a:latin typeface="Arial"/>
        <a:ea typeface="Arial"/>
        <a:cs typeface="Arial"/>
      </a:minorFont>
    </a:fontScheme>
    <a:fmtScheme name="Larissa">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extraClrScheme>
      <a:clrScheme name="00_uniohneleu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00_uniohneleu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00_uniohneleu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00_uniohneleu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00_uniohneleu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00_uniohneleu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00_uniohneleu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00_uniohneleu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00_uniohneleu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00_uniohneleu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00_uniohneleu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00_uniohneleu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FB19_Präsentationsvorlage_4-3</Template>
  <TotalTime>0</TotalTime>
  <Words>0</Words>
  <Application>onlyoffice/7.5.1.23</Application>
  <DocSecurity>0</DocSecurity>
  <PresentationFormat>Bildschirmpräsentation (4:3)</PresentationFormat>
  <Paragraphs>0</Paragraphs>
  <Slides>52</Slides>
  <Notes>52</Notes>
  <HiddenSlides>0</HiddenSlides>
  <MMClips>2</MMClips>
  <ScaleCrop>0</ScaleCrop>
  <HeadingPairs>
    <vt:vector size="4" baseType="variant">
      <vt:variant>
        <vt:lpstr>Theme</vt:lpstr>
      </vt:variant>
      <vt:variant>
        <vt:i4>1</vt:i4>
      </vt:variant>
      <vt:variant>
        <vt:lpstr>Slide Titles</vt:lpstr>
      </vt:variant>
      <vt:variant>
        <vt:i4>52</vt:i4>
      </vt:variant>
    </vt:vector>
  </HeadingPairs>
  <TitlesOfParts>
    <vt:vector size="53"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Rieke Ammoneit</dc:creator>
  <cp:keywords/>
  <dc:description/>
  <dc:identifier/>
  <dc:language/>
  <cp:lastModifiedBy>Christoph Reudenbach</cp:lastModifiedBy>
  <cp:revision>41</cp:revision>
  <dcterms:created xsi:type="dcterms:W3CDTF">2023-09-11T07:36:41Z</dcterms:created>
  <dcterms:modified xsi:type="dcterms:W3CDTF">2024-04-04T22:39:21Z</dcterms:modified>
  <cp:category/>
  <cp:contentStatus/>
  <cp:version/>
</cp:coreProperties>
</file>