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4" r:id="rId5"/>
    <p:sldId id="266" r:id="rId6"/>
    <p:sldId id="265" r:id="rId7"/>
    <p:sldId id="261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93"/>
    <a:srgbClr val="A73781"/>
    <a:srgbClr val="00DA87"/>
    <a:srgbClr val="00F296"/>
    <a:srgbClr val="008633"/>
    <a:srgbClr val="C32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5" autoAdjust="0"/>
    <p:restoredTop sz="94660"/>
  </p:normalViewPr>
  <p:slideViewPr>
    <p:cSldViewPr snapToGrid="0">
      <p:cViewPr>
        <p:scale>
          <a:sx n="100" d="100"/>
          <a:sy n="100" d="100"/>
        </p:scale>
        <p:origin x="18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2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1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6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1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1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3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8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40D8-33FF-4CD6-AF7A-9D1B9827F8D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0275-7775-43A3-88B8-C75ABB34C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8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729673" y="1893455"/>
            <a:ext cx="9762836" cy="2724727"/>
          </a:xfrm>
          <a:prstGeom prst="roundRect">
            <a:avLst>
              <a:gd name="adj" fmla="val 50000"/>
            </a:avLst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8182" y="2371259"/>
            <a:ext cx="9402618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0" dirty="0" smtClean="0">
                <a:solidFill>
                  <a:srgbClr val="FF0000"/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GALTENDO</a:t>
            </a:r>
            <a:endParaRPr lang="ko-KR" altLang="en-US" sz="11000" dirty="0">
              <a:solidFill>
                <a:srgbClr val="FF0000"/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0328" y="2371259"/>
            <a:ext cx="48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Ⓡ</a:t>
            </a:r>
            <a:endParaRPr lang="ko-KR" altLang="en-US" sz="3200" dirty="0">
              <a:solidFill>
                <a:srgbClr val="FF0000"/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88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23900" y="771525"/>
            <a:ext cx="9686925" cy="60007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3900" y="2362200"/>
            <a:ext cx="9467850" cy="10191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3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05094"/>
            <a:ext cx="10058400" cy="30736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205094"/>
            <a:ext cx="1701800" cy="29338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612774"/>
            <a:ext cx="10058400" cy="30736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612774"/>
            <a:ext cx="1701800" cy="29338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034434"/>
            <a:ext cx="10058400" cy="30736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1034434"/>
            <a:ext cx="1701800" cy="29338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470074"/>
            <a:ext cx="10058400" cy="30736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1470074"/>
            <a:ext cx="1701800" cy="29338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919694"/>
            <a:ext cx="10058400" cy="30736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1919694"/>
            <a:ext cx="1701800" cy="29338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383294"/>
            <a:ext cx="10058400" cy="3073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2383294"/>
            <a:ext cx="1701800" cy="29338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860874"/>
            <a:ext cx="10058400" cy="30736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2860874"/>
            <a:ext cx="1701800" cy="2933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268554"/>
            <a:ext cx="10058400" cy="30736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3268554"/>
            <a:ext cx="1701800" cy="29338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690214"/>
            <a:ext cx="10058400" cy="30736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3690214"/>
            <a:ext cx="1701800" cy="29338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4125854"/>
            <a:ext cx="10058400" cy="30736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4125854"/>
            <a:ext cx="1701800" cy="29338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4575474"/>
            <a:ext cx="10058400" cy="30736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4575474"/>
            <a:ext cx="1701800" cy="29338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5039074"/>
            <a:ext cx="10058400" cy="30736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5039074"/>
            <a:ext cx="1701800" cy="29338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5496414"/>
            <a:ext cx="10058400" cy="30736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5496414"/>
            <a:ext cx="1701800" cy="29338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5946034"/>
            <a:ext cx="10058400" cy="30736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5946034"/>
            <a:ext cx="1701800" cy="29338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6409634"/>
            <a:ext cx="10058400" cy="30736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81" b="4548"/>
          <a:stretch/>
        </p:blipFill>
        <p:spPr>
          <a:xfrm>
            <a:off x="10315575" y="6409634"/>
            <a:ext cx="1701800" cy="293381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9595644" y="2351695"/>
            <a:ext cx="2152650" cy="215265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0033794" y="324011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EMPTY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6182" y="2312266"/>
            <a:ext cx="2152650" cy="215265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rgbClr val="A73781"/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8" t="6476" r="2152" b="8699"/>
          <a:stretch/>
        </p:blipFill>
        <p:spPr>
          <a:xfrm>
            <a:off x="582584" y="2351695"/>
            <a:ext cx="2059845" cy="2073791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526657" y="4635135"/>
            <a:ext cx="2162175" cy="54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26658" y="4689203"/>
            <a:ext cx="2162175" cy="8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17" y="5098419"/>
            <a:ext cx="649712" cy="649712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587334" y="2351695"/>
            <a:ext cx="2152650" cy="215265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025484" y="324011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EMPTY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48461" y="2344705"/>
            <a:ext cx="2152650" cy="215265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986611" y="323312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EMPTY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295091" y="6099714"/>
            <a:ext cx="11601818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61" y="5098419"/>
            <a:ext cx="649712" cy="6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8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59954" y="1038226"/>
            <a:ext cx="6562725" cy="45624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82542" y="2750792"/>
            <a:ext cx="3317547" cy="4191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67480" y="2341512"/>
            <a:ext cx="66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ID</a:t>
            </a:r>
            <a:endParaRPr lang="ko-KR" altLang="en-US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82541" y="4043276"/>
            <a:ext cx="3317547" cy="4191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67480" y="3613875"/>
            <a:ext cx="13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Password</a:t>
            </a:r>
            <a:endParaRPr lang="ko-KR" altLang="en-US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83" y="1230274"/>
            <a:ext cx="2511669" cy="7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8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59954" y="1038226"/>
            <a:ext cx="6562725" cy="45624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8970" y="2313263"/>
            <a:ext cx="3317547" cy="4191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43908" y="1903983"/>
            <a:ext cx="66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ID</a:t>
            </a:r>
            <a:endParaRPr lang="ko-KR" altLang="en-US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07" y="1270476"/>
            <a:ext cx="2058217" cy="648582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4274031" y="3455952"/>
            <a:ext cx="3317547" cy="4191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58970" y="3026551"/>
            <a:ext cx="13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Password</a:t>
            </a:r>
            <a:endParaRPr lang="ko-KR" altLang="en-US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74031" y="4368470"/>
            <a:ext cx="3317547" cy="4191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58970" y="3939069"/>
            <a:ext cx="13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Password</a:t>
            </a:r>
            <a:endParaRPr lang="ko-KR" altLang="en-US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6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59954" y="1038226"/>
            <a:ext cx="6562725" cy="45624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8970" y="3136140"/>
            <a:ext cx="3317547" cy="4191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43908" y="2726860"/>
            <a:ext cx="66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ID</a:t>
            </a:r>
            <a:endParaRPr lang="ko-KR" altLang="en-US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07" y="1270476"/>
            <a:ext cx="2058217" cy="6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6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59954" y="1038226"/>
            <a:ext cx="6562725" cy="45624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82541" y="3942316"/>
            <a:ext cx="3317547" cy="4191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67480" y="3512915"/>
            <a:ext cx="13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Password</a:t>
            </a:r>
            <a:endParaRPr lang="ko-KR" altLang="en-US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97602" y="2849080"/>
            <a:ext cx="3317547" cy="4191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2541" y="2419679"/>
            <a:ext cx="13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Password</a:t>
            </a:r>
            <a:endParaRPr lang="ko-KR" altLang="en-US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07" y="1270476"/>
            <a:ext cx="2058217" cy="6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9595644" y="2133222"/>
            <a:ext cx="2152650" cy="215265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033794" y="302164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EMPTY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6657" y="4435712"/>
            <a:ext cx="2162175" cy="5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22" y="4939344"/>
            <a:ext cx="649712" cy="649712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6587334" y="2133222"/>
            <a:ext cx="2152650" cy="215265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025484" y="302164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EMPTY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48461" y="2126232"/>
            <a:ext cx="2152650" cy="215265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986611" y="301465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EMPTY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95091" y="5885056"/>
            <a:ext cx="11601818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36182" y="2126232"/>
            <a:ext cx="2152650" cy="215265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rgbClr val="A73781"/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8" t="6476" r="2152" b="8699"/>
          <a:stretch/>
        </p:blipFill>
        <p:spPr>
          <a:xfrm>
            <a:off x="582584" y="2165661"/>
            <a:ext cx="2059845" cy="2073791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55" y="6145352"/>
            <a:ext cx="623984" cy="49627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1133139" y="6193436"/>
            <a:ext cx="61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OK</a:t>
            </a:r>
            <a:endParaRPr lang="ko-KR" altLang="en-US" sz="2000" dirty="0">
              <a:solidFill>
                <a:schemeClr val="bg1"/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27" y="4939344"/>
            <a:ext cx="649712" cy="6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9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57200" y="1457326"/>
            <a:ext cx="3924300" cy="3924300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09" y="2044860"/>
            <a:ext cx="2539682" cy="253968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705475" y="1571626"/>
            <a:ext cx="3924300" cy="3924300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96" y="2044860"/>
            <a:ext cx="2711257" cy="27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5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76224" y="1695449"/>
            <a:ext cx="4105275" cy="16097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66850" y="161925"/>
            <a:ext cx="2914650" cy="23050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6129" y="1665699"/>
            <a:ext cx="3660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Enter</a:t>
            </a:r>
            <a:endParaRPr lang="ko-KR" altLang="en-US" sz="9600" dirty="0">
              <a:solidFill>
                <a:schemeClr val="bg1"/>
              </a:solidFill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70" y="3265793"/>
            <a:ext cx="4109060" cy="3145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5300" y="4543425"/>
            <a:ext cx="113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LINE Seed Sans KR Bold" panose="020B0603020203020204" pitchFamily="50" charset="-127"/>
                <a:ea typeface="LINE Seed Sans KR Bold" panose="020B0603020203020204" pitchFamily="50" charset="-127"/>
                <a:cs typeface="LINE Seed Sans KR Bold" panose="020B0603020203020204" pitchFamily="50" charset="-127"/>
              </a:rPr>
              <a:t>OK</a:t>
            </a:r>
            <a:endParaRPr lang="ko-KR" altLang="en-US" sz="4400" dirty="0">
              <a:latin typeface="LINE Seed Sans KR Bold" panose="020B0603020203020204" pitchFamily="50" charset="-127"/>
              <a:ea typeface="LINE Seed Sans KR Bold" panose="020B0603020203020204" pitchFamily="50" charset="-127"/>
              <a:cs typeface="LINE Seed Sans KR Bold" panose="020B06030202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24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19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LINE Seed Sans KR Bold</vt:lpstr>
      <vt:lpstr>LINE Seed Sans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VR</cp:lastModifiedBy>
  <cp:revision>27</cp:revision>
  <dcterms:created xsi:type="dcterms:W3CDTF">2024-10-07T08:21:23Z</dcterms:created>
  <dcterms:modified xsi:type="dcterms:W3CDTF">2024-10-07T12:37:09Z</dcterms:modified>
</cp:coreProperties>
</file>