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58C"/>
    <a:srgbClr val="101D40"/>
    <a:srgbClr val="172A5F"/>
    <a:srgbClr val="153847"/>
    <a:srgbClr val="182D44"/>
    <a:srgbClr val="231C40"/>
    <a:srgbClr val="B3A994"/>
    <a:srgbClr val="F3E4C1"/>
    <a:srgbClr val="DB5834"/>
    <a:srgbClr val="DC5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745266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745266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082488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082488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101D40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</Words>
  <Application>Microsoft Office PowerPoint</Application>
  <PresentationFormat>와이드스크린</PresentationFormat>
  <Paragraphs>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이사만루체 Bold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오가을</cp:lastModifiedBy>
  <cp:revision>24</cp:revision>
  <dcterms:created xsi:type="dcterms:W3CDTF">2024-08-30T06:50:59Z</dcterms:created>
  <dcterms:modified xsi:type="dcterms:W3CDTF">2024-09-02T03:57:15Z</dcterms:modified>
</cp:coreProperties>
</file>