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A9C"/>
    <a:srgbClr val="85990F"/>
    <a:srgbClr val="D6ED49"/>
    <a:srgbClr val="E36953"/>
    <a:srgbClr val="464442"/>
    <a:srgbClr val="B3A994"/>
    <a:srgbClr val="21AF6F"/>
    <a:srgbClr val="F3C951"/>
    <a:srgbClr val="F3E4C1"/>
    <a:srgbClr val="F2E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745266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745266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082488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082488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17</Words>
  <Application>Microsoft Office PowerPoint</Application>
  <PresentationFormat>와이드스크린</PresentationFormat>
  <Paragraphs>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33</cp:revision>
  <dcterms:created xsi:type="dcterms:W3CDTF">2024-08-30T06:50:59Z</dcterms:created>
  <dcterms:modified xsi:type="dcterms:W3CDTF">2024-09-02T12:40:19Z</dcterms:modified>
</cp:coreProperties>
</file>