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  <p:sldId id="264" r:id="rId9"/>
    <p:sldId id="265" r:id="rId10"/>
    <p:sldId id="266" r:id="rId11"/>
    <p:sldId id="267" r:id="rId12"/>
    <p:sldId id="263" r:id="rId13"/>
    <p:sldId id="268" r:id="rId14"/>
    <p:sldId id="269" r:id="rId15"/>
    <p:sldId id="270" r:id="rId16"/>
    <p:sldId id="271" r:id="rId17"/>
    <p:sldId id="275" r:id="rId18"/>
    <p:sldId id="272" r:id="rId19"/>
    <p:sldId id="276" r:id="rId20"/>
    <p:sldId id="273" r:id="rId21"/>
    <p:sldId id="274" r:id="rId22"/>
    <p:sldId id="277" r:id="rId23"/>
    <p:sldId id="279" r:id="rId24"/>
    <p:sldId id="27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2415"/>
    <a:srgbClr val="E36953"/>
    <a:srgbClr val="CDCDCD"/>
    <a:srgbClr val="21AF6F"/>
    <a:srgbClr val="0C7A9C"/>
    <a:srgbClr val="85990F"/>
    <a:srgbClr val="D6ED49"/>
    <a:srgbClr val="464442"/>
    <a:srgbClr val="B3A994"/>
    <a:srgbClr val="F3C9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6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34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41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04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44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72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88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1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60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5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DBCC6-60C3-4D9F-A9F6-95468722F7A3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59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161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567BAA8-AE11-481C-930A-7F2FB77A2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368858" y="296429"/>
            <a:ext cx="1764145" cy="2447637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69DAE35-AC43-12D1-E6D5-37DFD86D5E88}"/>
              </a:ext>
            </a:extLst>
          </p:cNvPr>
          <p:cNvSpPr/>
          <p:nvPr/>
        </p:nvSpPr>
        <p:spPr>
          <a:xfrm>
            <a:off x="1695450" y="3905250"/>
            <a:ext cx="4819650" cy="2019300"/>
          </a:xfrm>
          <a:prstGeom prst="roundRect">
            <a:avLst/>
          </a:prstGeom>
          <a:solidFill>
            <a:srgbClr val="B3A994"/>
          </a:solidFill>
          <a:ln w="76200">
            <a:solidFill>
              <a:srgbClr val="F3E4C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블랙, 새, 예술, 실루엣이(가) 표시된 사진&#10;&#10;자동 생성된 설명">
            <a:extLst>
              <a:ext uri="{FF2B5EF4-FFF2-40B4-BE49-F238E27FC236}">
                <a16:creationId xmlns:a16="http://schemas.microsoft.com/office/drawing/2014/main" id="{08A3E4A6-90B1-04D2-E579-60B012D557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547" y="4132225"/>
            <a:ext cx="404912" cy="4309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9311788-5B73-A531-1855-5F504577F86B}"/>
              </a:ext>
            </a:extLst>
          </p:cNvPr>
          <p:cNvCxnSpPr/>
          <p:nvPr/>
        </p:nvCxnSpPr>
        <p:spPr>
          <a:xfrm>
            <a:off x="1930547" y="4772025"/>
            <a:ext cx="4403578" cy="0"/>
          </a:xfrm>
          <a:prstGeom prst="line">
            <a:avLst/>
          </a:prstGeom>
          <a:ln w="38100">
            <a:solidFill>
              <a:srgbClr val="F3E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724E5F8-45C3-E800-3478-EACA91BE002E}"/>
              </a:ext>
            </a:extLst>
          </p:cNvPr>
          <p:cNvSpPr/>
          <p:nvPr/>
        </p:nvSpPr>
        <p:spPr>
          <a:xfrm>
            <a:off x="4915577" y="5019075"/>
            <a:ext cx="1419225" cy="571500"/>
          </a:xfrm>
          <a:prstGeom prst="roundRect">
            <a:avLst/>
          </a:prstGeom>
          <a:solidFill>
            <a:srgbClr val="F3E4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550D7FCF-DB3D-2B16-CD70-5E0A13C1CC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307" y="4975613"/>
            <a:ext cx="470912" cy="658425"/>
          </a:xfrm>
          <a:prstGeom prst="rect">
            <a:avLst/>
          </a:prstGeom>
        </p:spPr>
      </p:pic>
      <p:pic>
        <p:nvPicPr>
          <p:cNvPr id="18" name="그림 17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8C126028-3B94-5FBF-F722-01A5880E607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159" y="4975613"/>
            <a:ext cx="470912" cy="6584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58037AF-A890-7682-DCB9-BBFE9477F94E}"/>
              </a:ext>
            </a:extLst>
          </p:cNvPr>
          <p:cNvSpPr txBox="1"/>
          <p:nvPr/>
        </p:nvSpPr>
        <p:spPr>
          <a:xfrm>
            <a:off x="2427071" y="5062538"/>
            <a:ext cx="491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E858C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5E858C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B9D621-A6E8-05F0-BE7A-07E0F64C7911}"/>
              </a:ext>
            </a:extLst>
          </p:cNvPr>
          <p:cNvSpPr txBox="1"/>
          <p:nvPr/>
        </p:nvSpPr>
        <p:spPr>
          <a:xfrm>
            <a:off x="3859555" y="5062538"/>
            <a:ext cx="491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B5834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DB5834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CCB0A88-3ACC-9A34-6BF7-C0492B659782}"/>
              </a:ext>
            </a:extLst>
          </p:cNvPr>
          <p:cNvSpPr/>
          <p:nvPr/>
        </p:nvSpPr>
        <p:spPr>
          <a:xfrm>
            <a:off x="2427071" y="4132225"/>
            <a:ext cx="3907054" cy="430959"/>
          </a:xfrm>
          <a:prstGeom prst="roundRect">
            <a:avLst/>
          </a:prstGeom>
          <a:solidFill>
            <a:srgbClr val="F3E4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27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567BAA8-AE11-481C-930A-7F2FB77A2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368858" y="296429"/>
            <a:ext cx="1764145" cy="2447637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39D820-7D80-DA60-0D29-F63D8368AC6F}"/>
              </a:ext>
            </a:extLst>
          </p:cNvPr>
          <p:cNvSpPr/>
          <p:nvPr/>
        </p:nvSpPr>
        <p:spPr>
          <a:xfrm rot="16200000">
            <a:off x="3938407" y="-909809"/>
            <a:ext cx="4315186" cy="8285731"/>
          </a:xfrm>
          <a:prstGeom prst="roundRect">
            <a:avLst/>
          </a:prstGeom>
          <a:solidFill>
            <a:srgbClr val="B3A994"/>
          </a:solidFill>
          <a:ln w="215900">
            <a:solidFill>
              <a:srgbClr val="F3E4C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블랙, 새, 예술, 실루엣이(가) 표시된 사진&#10;&#10;자동 생성된 설명">
            <a:extLst>
              <a:ext uri="{FF2B5EF4-FFF2-40B4-BE49-F238E27FC236}">
                <a16:creationId xmlns:a16="http://schemas.microsoft.com/office/drawing/2014/main" id="{7D179E83-9325-C289-D09C-CDAB253719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45" y="1467350"/>
            <a:ext cx="763416" cy="812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69CCD1-A389-59FB-CD55-30ACB878F3B3}"/>
              </a:ext>
            </a:extLst>
          </p:cNvPr>
          <p:cNvCxnSpPr>
            <a:cxnSpLocks/>
          </p:cNvCxnSpPr>
          <p:nvPr/>
        </p:nvCxnSpPr>
        <p:spPr>
          <a:xfrm>
            <a:off x="2378416" y="2588662"/>
            <a:ext cx="7325421" cy="0"/>
          </a:xfrm>
          <a:prstGeom prst="line">
            <a:avLst/>
          </a:prstGeom>
          <a:ln w="38100">
            <a:solidFill>
              <a:srgbClr val="F3E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4CD086BB-1FDD-EFDB-E9B2-7473DAA955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98" y="2822699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0D5E8543-DDA0-86B3-B72F-5B544C5D26D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429" y="2822699"/>
            <a:ext cx="779576" cy="10899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4F53A5-10B2-D907-A0C1-8138691A0546}"/>
              </a:ext>
            </a:extLst>
          </p:cNvPr>
          <p:cNvSpPr txBox="1"/>
          <p:nvPr/>
        </p:nvSpPr>
        <p:spPr>
          <a:xfrm>
            <a:off x="3559485" y="3159921"/>
            <a:ext cx="584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E858C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5E858C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813A6-5B96-56DE-DA87-E3E442023D38}"/>
              </a:ext>
            </a:extLst>
          </p:cNvPr>
          <p:cNvSpPr txBox="1"/>
          <p:nvPr/>
        </p:nvSpPr>
        <p:spPr>
          <a:xfrm>
            <a:off x="5838987" y="3159921"/>
            <a:ext cx="514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B5834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DB5834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2127AE-2098-12FD-C129-AB2CAF83FE71}"/>
              </a:ext>
            </a:extLst>
          </p:cNvPr>
          <p:cNvCxnSpPr>
            <a:cxnSpLocks/>
          </p:cNvCxnSpPr>
          <p:nvPr/>
        </p:nvCxnSpPr>
        <p:spPr>
          <a:xfrm>
            <a:off x="7607913" y="2682240"/>
            <a:ext cx="0" cy="1071199"/>
          </a:xfrm>
          <a:prstGeom prst="line">
            <a:avLst/>
          </a:prstGeom>
          <a:ln w="38100">
            <a:solidFill>
              <a:srgbClr val="F3E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0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2050471" y="1819563"/>
            <a:ext cx="7897091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6" t="17866" r="55710" b="35248"/>
          <a:stretch/>
        </p:blipFill>
        <p:spPr>
          <a:xfrm>
            <a:off x="2346036" y="2223653"/>
            <a:ext cx="2096514" cy="185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98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2">
            <a:extLst>
              <a:ext uri="{FF2B5EF4-FFF2-40B4-BE49-F238E27FC236}">
                <a16:creationId xmlns:a16="http://schemas.microsoft.com/office/drawing/2014/main" id="{229DFC09-CA58-8FA6-4255-059C341E41E6}"/>
              </a:ext>
            </a:extLst>
          </p:cNvPr>
          <p:cNvSpPr/>
          <p:nvPr/>
        </p:nvSpPr>
        <p:spPr>
          <a:xfrm>
            <a:off x="73626" y="0"/>
            <a:ext cx="12118374" cy="6858000"/>
          </a:xfrm>
          <a:prstGeom prst="rect">
            <a:avLst/>
          </a:prstGeom>
          <a:solidFill>
            <a:srgbClr val="FDF2C3"/>
          </a:solidFill>
          <a:ln w="127000">
            <a:solidFill>
              <a:srgbClr val="F3C9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74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26C323-509B-F804-8796-4AE086CAE7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8370461" y="1958240"/>
            <a:ext cx="1764145" cy="2447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338A8C-3042-C807-1C47-B8D33950B5B5}"/>
              </a:ext>
            </a:extLst>
          </p:cNvPr>
          <p:cNvSpPr/>
          <p:nvPr/>
        </p:nvSpPr>
        <p:spPr>
          <a:xfrm>
            <a:off x="8481162" y="2067366"/>
            <a:ext cx="1533236" cy="2235200"/>
          </a:xfrm>
          <a:prstGeom prst="rect">
            <a:avLst/>
          </a:prstGeom>
          <a:solidFill>
            <a:srgbClr val="B3A99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2050472" y="1819563"/>
            <a:ext cx="6771312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5C5BC7-E42E-FF99-B66E-23DA824D6C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6" t="17866" r="55710" b="35248"/>
          <a:stretch/>
        </p:blipFill>
        <p:spPr>
          <a:xfrm>
            <a:off x="2285076" y="2577737"/>
            <a:ext cx="1303279" cy="1154082"/>
          </a:xfrm>
          <a:prstGeom prst="rect">
            <a:avLst/>
          </a:prstGeom>
        </p:spPr>
      </p:pic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825" y="5815582"/>
            <a:ext cx="743714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9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상징, 로고, 직사각형, 디자인이(가) 표시된 사진&#10;&#10;자동 생성된 설명">
            <a:extLst>
              <a:ext uri="{FF2B5EF4-FFF2-40B4-BE49-F238E27FC236}">
                <a16:creationId xmlns:a16="http://schemas.microsoft.com/office/drawing/2014/main" id="{B032E3AD-1F48-2D32-C669-5DDE96FB0E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91" y="1981186"/>
            <a:ext cx="8254618" cy="28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66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2050472" y="1819563"/>
            <a:ext cx="6486699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2485546"/>
            <a:ext cx="1126497" cy="157894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36" y="2060714"/>
            <a:ext cx="1534362" cy="21823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4F53A5-10B2-D907-A0C1-8138691A0546}"/>
              </a:ext>
            </a:extLst>
          </p:cNvPr>
          <p:cNvSpPr txBox="1"/>
          <p:nvPr/>
        </p:nvSpPr>
        <p:spPr>
          <a:xfrm>
            <a:off x="2746276" y="2701638"/>
            <a:ext cx="7284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F2E5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6600" dirty="0">
              <a:solidFill>
                <a:srgbClr val="F2E5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048298" y="2834642"/>
            <a:ext cx="4281055" cy="0"/>
          </a:xfrm>
          <a:prstGeom prst="line">
            <a:avLst/>
          </a:prstGeom>
          <a:ln w="38100">
            <a:solidFill>
              <a:srgbClr val="F3C9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92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2050472" y="1819563"/>
            <a:ext cx="7675419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2485546"/>
            <a:ext cx="1126497" cy="157894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36" y="2060714"/>
            <a:ext cx="1534362" cy="21823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4F53A5-10B2-D907-A0C1-8138691A0546}"/>
              </a:ext>
            </a:extLst>
          </p:cNvPr>
          <p:cNvSpPr txBox="1"/>
          <p:nvPr/>
        </p:nvSpPr>
        <p:spPr>
          <a:xfrm>
            <a:off x="2746276" y="2701638"/>
            <a:ext cx="7284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F2E5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6600" dirty="0">
              <a:solidFill>
                <a:srgbClr val="F2E5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048298" y="2834642"/>
            <a:ext cx="5311833" cy="0"/>
          </a:xfrm>
          <a:prstGeom prst="line">
            <a:avLst/>
          </a:prstGeom>
          <a:ln w="38100">
            <a:solidFill>
              <a:srgbClr val="F3C9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864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2485546"/>
            <a:ext cx="1126497" cy="15789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13" y="1978026"/>
            <a:ext cx="6718374" cy="290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88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2485546"/>
            <a:ext cx="1126497" cy="157894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401" y="1978026"/>
            <a:ext cx="7907197" cy="290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9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1"/>
            <a:ext cx="10058400" cy="47705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6899699" y="4028765"/>
            <a:ext cx="1764145" cy="2447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7010400" y="4137891"/>
            <a:ext cx="1533236" cy="2235200"/>
          </a:xfrm>
          <a:prstGeom prst="rect">
            <a:avLst/>
          </a:prstGeom>
          <a:solidFill>
            <a:srgbClr val="B3A99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728" y="5010111"/>
            <a:ext cx="1096086" cy="109608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2835833" y="3925454"/>
            <a:ext cx="1764145" cy="24476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46754" y="4439320"/>
            <a:ext cx="147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CF0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태나다체 " panose="02000000000000000000" pitchFamily="2" charset="-127"/>
                <a:ea typeface="태나다체 " panose="02000000000000000000" pitchFamily="2" charset="-127"/>
              </a:rPr>
              <a:t>SETTING</a:t>
            </a:r>
            <a:endParaRPr lang="ko-KR" altLang="en-US" sz="2400" dirty="0">
              <a:solidFill>
                <a:srgbClr val="FCF0C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9399655" y="4017989"/>
            <a:ext cx="1764145" cy="2447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직사각형 13"/>
          <p:cNvSpPr/>
          <p:nvPr/>
        </p:nvSpPr>
        <p:spPr>
          <a:xfrm>
            <a:off x="9510356" y="4127115"/>
            <a:ext cx="1533236" cy="2235200"/>
          </a:xfrm>
          <a:prstGeom prst="rect">
            <a:avLst/>
          </a:prstGeom>
          <a:solidFill>
            <a:srgbClr val="B3A99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546710" y="4428544"/>
            <a:ext cx="147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CF0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태나다체 " panose="02000000000000000000" pitchFamily="2" charset="-127"/>
                <a:ea typeface="태나다체 " panose="02000000000000000000" pitchFamily="2" charset="-127"/>
              </a:rPr>
              <a:t>Social</a:t>
            </a:r>
            <a:endParaRPr lang="ko-KR" altLang="en-US" sz="2400" dirty="0">
              <a:solidFill>
                <a:srgbClr val="FCF0C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CDCDC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219" y="5010111"/>
            <a:ext cx="1101888" cy="110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54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2"/>
            <a:ext cx="5885411" cy="279136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-2993967" y="4417445"/>
            <a:ext cx="14085300" cy="989214"/>
          </a:xfrm>
          <a:prstGeom prst="roundRect">
            <a:avLst/>
          </a:prstGeom>
          <a:solidFill>
            <a:srgbClr val="21AF6F"/>
          </a:solidFill>
          <a:ln w="76200">
            <a:solidFill>
              <a:srgbClr val="4644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00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33003" y="3341715"/>
            <a:ext cx="11770823" cy="781397"/>
          </a:xfrm>
          <a:prstGeom prst="roundRect">
            <a:avLst/>
          </a:prstGeom>
          <a:solidFill>
            <a:srgbClr val="B3A9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4" y="781437"/>
            <a:ext cx="1126497" cy="157894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4691" y="4572000"/>
            <a:ext cx="11770822" cy="565265"/>
          </a:xfrm>
          <a:prstGeom prst="rect">
            <a:avLst/>
          </a:prstGeom>
          <a:solidFill>
            <a:srgbClr val="B3A9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30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1826028" y="3473797"/>
            <a:ext cx="7675419" cy="2664691"/>
          </a:xfrm>
          <a:prstGeom prst="roundRect">
            <a:avLst/>
          </a:prstGeom>
          <a:solidFill>
            <a:srgbClr val="0C7A9C"/>
          </a:solidFill>
          <a:ln w="127000">
            <a:solidFill>
              <a:srgbClr val="46444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2"/>
            <a:ext cx="5885411" cy="279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82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1826028" y="3473797"/>
            <a:ext cx="7675419" cy="2664691"/>
          </a:xfrm>
          <a:prstGeom prst="roundRect">
            <a:avLst/>
          </a:prstGeom>
          <a:solidFill>
            <a:srgbClr val="812415"/>
          </a:solidFill>
          <a:ln w="127000">
            <a:solidFill>
              <a:srgbClr val="46444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2"/>
            <a:ext cx="5885411" cy="279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70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1826028" y="3473797"/>
            <a:ext cx="7675419" cy="266469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0">
            <a:solidFill>
              <a:srgbClr val="46444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2"/>
            <a:ext cx="5885411" cy="279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3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1"/>
            <a:ext cx="10058400" cy="477055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5113" y="130431"/>
            <a:ext cx="11124911" cy="6727568"/>
          </a:xfrm>
          <a:prstGeom prst="rect">
            <a:avLst/>
          </a:prstGeom>
          <a:solidFill>
            <a:srgbClr val="464442"/>
          </a:solidFill>
          <a:ln w="76200">
            <a:solidFill>
              <a:srgbClr val="4C7D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71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0" y="490427"/>
            <a:ext cx="4859652" cy="340550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424218" y="2660073"/>
            <a:ext cx="7527637" cy="3888509"/>
          </a:xfrm>
          <a:prstGeom prst="roundRect">
            <a:avLst/>
          </a:prstGeom>
          <a:solidFill>
            <a:srgbClr val="F7E3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12907" r="54524" b="73690"/>
          <a:stretch/>
        </p:blipFill>
        <p:spPr>
          <a:xfrm>
            <a:off x="5804809" y="2829632"/>
            <a:ext cx="4766454" cy="1181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26337" r="53718" b="20001"/>
          <a:stretch/>
        </p:blipFill>
        <p:spPr>
          <a:xfrm>
            <a:off x="4774953" y="4180352"/>
            <a:ext cx="1810574" cy="1758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6262" y="4346606"/>
            <a:ext cx="4461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DC5A35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방 만들기</a:t>
            </a:r>
          </a:p>
        </p:txBody>
      </p:sp>
    </p:spTree>
    <p:extLst>
      <p:ext uri="{BB962C8B-B14F-4D97-AF65-F5344CB8AC3E}">
        <p14:creationId xmlns:p14="http://schemas.microsoft.com/office/powerpoint/2010/main" val="375723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0" y="490427"/>
            <a:ext cx="4859652" cy="340550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424218" y="2660073"/>
            <a:ext cx="7527637" cy="3888509"/>
          </a:xfrm>
          <a:prstGeom prst="roundRect">
            <a:avLst/>
          </a:prstGeom>
          <a:solidFill>
            <a:srgbClr val="F7E3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12907" r="54524" b="73690"/>
          <a:stretch/>
        </p:blipFill>
        <p:spPr>
          <a:xfrm>
            <a:off x="5804809" y="2829632"/>
            <a:ext cx="4766454" cy="1181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60" t="26056" r="5934" b="20283"/>
          <a:stretch/>
        </p:blipFill>
        <p:spPr>
          <a:xfrm>
            <a:off x="4774953" y="4180352"/>
            <a:ext cx="1810574" cy="1758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6262" y="4346606"/>
            <a:ext cx="4461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5F858C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랜덤 참가</a:t>
            </a:r>
          </a:p>
        </p:txBody>
      </p:sp>
    </p:spTree>
    <p:extLst>
      <p:ext uri="{BB962C8B-B14F-4D97-AF65-F5344CB8AC3E}">
        <p14:creationId xmlns:p14="http://schemas.microsoft.com/office/powerpoint/2010/main" val="186293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00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487978" y="423949"/>
            <a:ext cx="5793971" cy="5793971"/>
          </a:xfrm>
          <a:prstGeom prst="ellipse">
            <a:avLst/>
          </a:prstGeom>
          <a:noFill/>
          <a:ln w="38100">
            <a:solidFill>
              <a:srgbClr val="4B4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8" t="23963" r="20272" b="15864"/>
          <a:stretch/>
        </p:blipFill>
        <p:spPr>
          <a:xfrm>
            <a:off x="7805651" y="1171360"/>
            <a:ext cx="1039092" cy="110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9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DD0D8B-C1B5-288D-BF0F-372D0A3E9D47}"/>
              </a:ext>
            </a:extLst>
          </p:cNvPr>
          <p:cNvSpPr txBox="1"/>
          <p:nvPr/>
        </p:nvSpPr>
        <p:spPr>
          <a:xfrm rot="20717099">
            <a:off x="2717076" y="4839600"/>
            <a:ext cx="5738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454442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시크릿 히틀러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E4246-3D6D-B181-B571-B501554A15C4}"/>
              </a:ext>
            </a:extLst>
          </p:cNvPr>
          <p:cNvSpPr txBox="1"/>
          <p:nvPr/>
        </p:nvSpPr>
        <p:spPr>
          <a:xfrm rot="20717099">
            <a:off x="5354907" y="1408209"/>
            <a:ext cx="5738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454442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시크릿 히틀러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BBBB7-FE93-AD92-92B7-7E137D7100E6}"/>
              </a:ext>
            </a:extLst>
          </p:cNvPr>
          <p:cNvSpPr txBox="1"/>
          <p:nvPr/>
        </p:nvSpPr>
        <p:spPr>
          <a:xfrm rot="20717099">
            <a:off x="2630838" y="4785171"/>
            <a:ext cx="5738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FFFFFF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시크릿 히틀러</a:t>
            </a:r>
          </a:p>
        </p:txBody>
      </p:sp>
    </p:spTree>
    <p:extLst>
      <p:ext uri="{BB962C8B-B14F-4D97-AF65-F5344CB8AC3E}">
        <p14:creationId xmlns:p14="http://schemas.microsoft.com/office/powerpoint/2010/main" val="373644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2FAB0734-7502-F6E1-E461-459CBBD9E9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009" y="5815582"/>
            <a:ext cx="743714" cy="1042418"/>
          </a:xfrm>
          <a:prstGeom prst="rect">
            <a:avLst/>
          </a:prstGeom>
        </p:spPr>
      </p:pic>
      <p:pic>
        <p:nvPicPr>
          <p:cNvPr id="9" name="그림 8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474D533-2A0E-825B-8F3D-2ACA9F4DE7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825" y="5815582"/>
            <a:ext cx="743714" cy="1042418"/>
          </a:xfrm>
          <a:prstGeom prst="rect">
            <a:avLst/>
          </a:prstGeom>
        </p:spPr>
      </p:pic>
      <p:pic>
        <p:nvPicPr>
          <p:cNvPr id="11" name="그림 10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E44A7E1D-4590-FE6C-54DE-3651E2C512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41" y="5847644"/>
            <a:ext cx="743714" cy="1042418"/>
          </a:xfrm>
          <a:prstGeom prst="rect">
            <a:avLst/>
          </a:prstGeom>
        </p:spPr>
      </p:pic>
      <p:pic>
        <p:nvPicPr>
          <p:cNvPr id="13" name="그림 12" descr="텍스트, 만화 영화이(가) 표시된 사진&#10;&#10;자동 생성된 설명">
            <a:extLst>
              <a:ext uri="{FF2B5EF4-FFF2-40B4-BE49-F238E27FC236}">
                <a16:creationId xmlns:a16="http://schemas.microsoft.com/office/drawing/2014/main" id="{21841E63-62B0-1877-5AF9-F8D4D5A6FC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058" y="5815582"/>
            <a:ext cx="743714" cy="1042418"/>
          </a:xfrm>
          <a:prstGeom prst="rect">
            <a:avLst/>
          </a:prstGeom>
        </p:spPr>
      </p:pic>
      <p:pic>
        <p:nvPicPr>
          <p:cNvPr id="15" name="그림 14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970DA616-823A-D753-2966-B73BCD95EA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17" y="5847644"/>
            <a:ext cx="743714" cy="1042418"/>
          </a:xfrm>
          <a:prstGeom prst="rect">
            <a:avLst/>
          </a:prstGeom>
        </p:spPr>
      </p:pic>
      <p:pic>
        <p:nvPicPr>
          <p:cNvPr id="17" name="그림 16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C5EF76EF-721B-9F17-ADC4-211E695E1A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233" y="5815582"/>
            <a:ext cx="743714" cy="1042418"/>
          </a:xfrm>
          <a:prstGeom prst="rect">
            <a:avLst/>
          </a:prstGeom>
        </p:spPr>
      </p:pic>
      <p:pic>
        <p:nvPicPr>
          <p:cNvPr id="19" name="그림 18" descr="텍스트, 만화 영화, 포스터, 클립아트이(가) 표시된 사진&#10;&#10;자동 생성된 설명">
            <a:extLst>
              <a:ext uri="{FF2B5EF4-FFF2-40B4-BE49-F238E27FC236}">
                <a16:creationId xmlns:a16="http://schemas.microsoft.com/office/drawing/2014/main" id="{75A121D5-4A6E-7A5C-F27B-1EDAECBDCF4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49" y="5847644"/>
            <a:ext cx="743714" cy="1042418"/>
          </a:xfrm>
          <a:prstGeom prst="rect">
            <a:avLst/>
          </a:prstGeom>
        </p:spPr>
      </p:pic>
      <p:pic>
        <p:nvPicPr>
          <p:cNvPr id="21" name="그림 20" descr="텍스트, 포스터, 인간의 얼굴, 만화 영화이(가) 표시된 사진&#10;&#10;자동 생성된 설명">
            <a:extLst>
              <a:ext uri="{FF2B5EF4-FFF2-40B4-BE49-F238E27FC236}">
                <a16:creationId xmlns:a16="http://schemas.microsoft.com/office/drawing/2014/main" id="{8B449626-D9AC-D758-4608-965606E32BD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601" y="5815582"/>
            <a:ext cx="743714" cy="1042418"/>
          </a:xfrm>
          <a:prstGeom prst="rect">
            <a:avLst/>
          </a:prstGeom>
        </p:spPr>
      </p:pic>
      <p:pic>
        <p:nvPicPr>
          <p:cNvPr id="23" name="그림 22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228A5ED4-7957-EE55-5833-865BD217C54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7" y="5815582"/>
            <a:ext cx="743714" cy="1042418"/>
          </a:xfrm>
          <a:prstGeom prst="rect">
            <a:avLst/>
          </a:prstGeom>
        </p:spPr>
      </p:pic>
      <p:pic>
        <p:nvPicPr>
          <p:cNvPr id="24" name="그림 23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2B600586-208D-EF93-3133-CAF963BFFCE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515" y="5847644"/>
            <a:ext cx="743714" cy="1042418"/>
          </a:xfrm>
          <a:prstGeom prst="rect">
            <a:avLst/>
          </a:prstGeom>
        </p:spPr>
      </p:pic>
      <p:pic>
        <p:nvPicPr>
          <p:cNvPr id="25" name="그림 24" descr="텍스트, 만화 영화, 포스터, 클립아트이(가) 표시된 사진&#10;&#10;자동 생성된 설명">
            <a:extLst>
              <a:ext uri="{FF2B5EF4-FFF2-40B4-BE49-F238E27FC236}">
                <a16:creationId xmlns:a16="http://schemas.microsoft.com/office/drawing/2014/main" id="{19F15D8E-A28B-E2B8-6F6D-511AAFB7E52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972" y="5847644"/>
            <a:ext cx="743714" cy="1042418"/>
          </a:xfrm>
          <a:prstGeom prst="rect">
            <a:avLst/>
          </a:prstGeom>
        </p:spPr>
      </p:pic>
      <p:pic>
        <p:nvPicPr>
          <p:cNvPr id="26" name="그림 25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6724CCA1-EC6E-CCCA-01F9-208DF08347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429" y="5847644"/>
            <a:ext cx="743714" cy="1042418"/>
          </a:xfrm>
          <a:prstGeom prst="rect">
            <a:avLst/>
          </a:prstGeom>
        </p:spPr>
      </p:pic>
      <p:pic>
        <p:nvPicPr>
          <p:cNvPr id="27" name="그림 26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8A861E8C-C73E-9648-7B8B-08660A7D1E7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886" y="5847644"/>
            <a:ext cx="743714" cy="1042418"/>
          </a:xfrm>
          <a:prstGeom prst="rect">
            <a:avLst/>
          </a:prstGeom>
        </p:spPr>
      </p:pic>
      <p:pic>
        <p:nvPicPr>
          <p:cNvPr id="28" name="그림 27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E8101ACA-27F9-04E6-B6F7-897AF1A1FB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7865" y="5815582"/>
            <a:ext cx="743714" cy="1042418"/>
          </a:xfrm>
          <a:prstGeom prst="rect">
            <a:avLst/>
          </a:prstGeom>
        </p:spPr>
      </p:pic>
      <p:pic>
        <p:nvPicPr>
          <p:cNvPr id="29" name="그림 28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9CF0A8C-9D8B-4819-27AB-5ADB7ECF17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7187" y="5815582"/>
            <a:ext cx="743714" cy="1042418"/>
          </a:xfrm>
          <a:prstGeom prst="rect">
            <a:avLst/>
          </a:prstGeom>
        </p:spPr>
      </p:pic>
      <p:pic>
        <p:nvPicPr>
          <p:cNvPr id="30" name="그림 29" descr="텍스트, 만화 영화이(가) 표시된 사진&#10;&#10;자동 생성된 설명">
            <a:extLst>
              <a:ext uri="{FF2B5EF4-FFF2-40B4-BE49-F238E27FC236}">
                <a16:creationId xmlns:a16="http://schemas.microsoft.com/office/drawing/2014/main" id="{88159084-33BF-65DC-18D2-E9111BCEFB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6509" y="5847644"/>
            <a:ext cx="743714" cy="1042418"/>
          </a:xfrm>
          <a:prstGeom prst="rect">
            <a:avLst/>
          </a:prstGeom>
        </p:spPr>
      </p:pic>
      <p:pic>
        <p:nvPicPr>
          <p:cNvPr id="31" name="그림 30" descr="텍스트, 포스터, 인간의 얼굴, 만화 영화이(가) 표시된 사진&#10;&#10;자동 생성된 설명">
            <a:extLst>
              <a:ext uri="{FF2B5EF4-FFF2-40B4-BE49-F238E27FC236}">
                <a16:creationId xmlns:a16="http://schemas.microsoft.com/office/drawing/2014/main" id="{B559585C-CB63-FE50-D5FD-5C5D8EE37F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6101" y="5847644"/>
            <a:ext cx="743714" cy="1042418"/>
          </a:xfrm>
          <a:prstGeom prst="rect">
            <a:avLst/>
          </a:prstGeom>
        </p:spPr>
      </p:pic>
      <p:pic>
        <p:nvPicPr>
          <p:cNvPr id="32" name="그림 31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FC6F69A0-1EE6-579A-D870-C7E2200052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25423" y="5847644"/>
            <a:ext cx="743714" cy="1042418"/>
          </a:xfrm>
          <a:prstGeom prst="rect">
            <a:avLst/>
          </a:prstGeom>
        </p:spPr>
      </p:pic>
      <p:pic>
        <p:nvPicPr>
          <p:cNvPr id="33" name="그림 32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814FEED1-0F28-C31A-EA46-4E4F74E86BF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19880" y="5847644"/>
            <a:ext cx="743714" cy="1042418"/>
          </a:xfrm>
          <a:prstGeom prst="rect">
            <a:avLst/>
          </a:prstGeom>
        </p:spPr>
      </p:pic>
      <p:pic>
        <p:nvPicPr>
          <p:cNvPr id="34" name="그림 33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D8C16545-AB70-5617-6F4E-C1B943AAF8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3659" y="5847644"/>
            <a:ext cx="743714" cy="1042418"/>
          </a:xfrm>
          <a:prstGeom prst="rect">
            <a:avLst/>
          </a:prstGeom>
        </p:spPr>
      </p:pic>
      <p:pic>
        <p:nvPicPr>
          <p:cNvPr id="35" name="그림 34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2425423D-A23E-9B44-DD64-66504B3104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4067" y="5815582"/>
            <a:ext cx="743714" cy="1042418"/>
          </a:xfrm>
          <a:prstGeom prst="rect">
            <a:avLst/>
          </a:prstGeom>
        </p:spPr>
      </p:pic>
      <p:pic>
        <p:nvPicPr>
          <p:cNvPr id="36" name="그림 35" descr="텍스트, 만화 영화, 포스터, 클립아트이(가) 표시된 사진&#10;&#10;자동 생성된 설명">
            <a:extLst>
              <a:ext uri="{FF2B5EF4-FFF2-40B4-BE49-F238E27FC236}">
                <a16:creationId xmlns:a16="http://schemas.microsoft.com/office/drawing/2014/main" id="{248EFE92-DD3C-421D-9A29-C6DDB15C200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03251" y="5847644"/>
            <a:ext cx="743714" cy="1042418"/>
          </a:xfrm>
          <a:prstGeom prst="rect">
            <a:avLst/>
          </a:prstGeom>
        </p:spPr>
      </p:pic>
      <p:pic>
        <p:nvPicPr>
          <p:cNvPr id="37" name="그림 36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C6969029-98E6-096D-706E-22D2FAB25B2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2843" y="5815582"/>
            <a:ext cx="743714" cy="1042418"/>
          </a:xfrm>
          <a:prstGeom prst="rect">
            <a:avLst/>
          </a:prstGeom>
        </p:spPr>
      </p:pic>
      <p:pic>
        <p:nvPicPr>
          <p:cNvPr id="38" name="그림 37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26955A08-B628-6519-525F-D97A521143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92165" y="5815582"/>
            <a:ext cx="743714" cy="1042418"/>
          </a:xfrm>
          <a:prstGeom prst="rect">
            <a:avLst/>
          </a:prstGeom>
        </p:spPr>
      </p:pic>
      <p:pic>
        <p:nvPicPr>
          <p:cNvPr id="39" name="그림 38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6DC62575-AF8F-C756-932E-D8816AA827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1487" y="5815582"/>
            <a:ext cx="743714" cy="1042418"/>
          </a:xfrm>
          <a:prstGeom prst="rect">
            <a:avLst/>
          </a:prstGeom>
        </p:spPr>
      </p:pic>
      <p:pic>
        <p:nvPicPr>
          <p:cNvPr id="40" name="그림 39" descr="텍스트, 만화 영화이(가) 표시된 사진&#10;&#10;자동 생성된 설명">
            <a:extLst>
              <a:ext uri="{FF2B5EF4-FFF2-40B4-BE49-F238E27FC236}">
                <a16:creationId xmlns:a16="http://schemas.microsoft.com/office/drawing/2014/main" id="{482B72E4-150A-5FC3-D1D2-613701460D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70809" y="5847644"/>
            <a:ext cx="743714" cy="1042418"/>
          </a:xfrm>
          <a:prstGeom prst="rect">
            <a:avLst/>
          </a:prstGeom>
        </p:spPr>
      </p:pic>
      <p:pic>
        <p:nvPicPr>
          <p:cNvPr id="41" name="그림 40" descr="텍스트, 포스터, 인간의 얼굴, 만화 영화이(가) 표시된 사진&#10;&#10;자동 생성된 설명">
            <a:extLst>
              <a:ext uri="{FF2B5EF4-FFF2-40B4-BE49-F238E27FC236}">
                <a16:creationId xmlns:a16="http://schemas.microsoft.com/office/drawing/2014/main" id="{B43BBD55-8057-7DF7-8B12-BB861D7262F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70401" y="5847644"/>
            <a:ext cx="743714" cy="1042418"/>
          </a:xfrm>
          <a:prstGeom prst="rect">
            <a:avLst/>
          </a:prstGeom>
        </p:spPr>
      </p:pic>
      <p:pic>
        <p:nvPicPr>
          <p:cNvPr id="42" name="그림 41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D3A9E51C-4981-BA2A-A319-F875E23981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59723" y="5847644"/>
            <a:ext cx="743714" cy="1042418"/>
          </a:xfrm>
          <a:prstGeom prst="rect">
            <a:avLst/>
          </a:prstGeom>
        </p:spPr>
      </p:pic>
      <p:pic>
        <p:nvPicPr>
          <p:cNvPr id="43" name="그림 42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824957DF-73DF-BF97-F436-B7142394AA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54180" y="5847644"/>
            <a:ext cx="743714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9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18</Words>
  <Application>Microsoft Office PowerPoint</Application>
  <PresentationFormat>와이드스크린</PresentationFormat>
  <Paragraphs>13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이사만루체 Bold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VR</dc:creator>
  <cp:lastModifiedBy>VR</cp:lastModifiedBy>
  <cp:revision>38</cp:revision>
  <dcterms:created xsi:type="dcterms:W3CDTF">2024-08-30T06:50:59Z</dcterms:created>
  <dcterms:modified xsi:type="dcterms:W3CDTF">2024-09-03T12:35:19Z</dcterms:modified>
</cp:coreProperties>
</file>