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5" r:id="rId18"/>
    <p:sldId id="272" r:id="rId19"/>
    <p:sldId id="276" r:id="rId20"/>
    <p:sldId id="273" r:id="rId21"/>
    <p:sldId id="274" r:id="rId22"/>
    <p:sldId id="277" r:id="rId23"/>
    <p:sldId id="279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082"/>
    <a:srgbClr val="443D30"/>
    <a:srgbClr val="DDB14F"/>
    <a:srgbClr val="97896D"/>
    <a:srgbClr val="B3A994"/>
    <a:srgbClr val="F3E4C1"/>
    <a:srgbClr val="812415"/>
    <a:srgbClr val="E36953"/>
    <a:srgbClr val="CDCDCD"/>
    <a:srgbClr val="21A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822699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822699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159921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159921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FDF2C3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285076" y="2577737"/>
            <a:ext cx="1303279" cy="1154082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032E3AD-1F48-2D32-C669-5DDE96FB0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48669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4281055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767541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5311833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6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13" y="1978026"/>
            <a:ext cx="6718374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01" y="1978026"/>
            <a:ext cx="7907197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9399655" y="4017989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9510356" y="4127115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46710" y="4428544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Social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DCD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19" y="5010111"/>
            <a:ext cx="1101888" cy="11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-2993967" y="4417445"/>
            <a:ext cx="14085300" cy="989214"/>
          </a:xfrm>
          <a:prstGeom prst="roundRect">
            <a:avLst/>
          </a:prstGeom>
          <a:solidFill>
            <a:srgbClr val="21AF6F"/>
          </a:solidFill>
          <a:ln w="76200">
            <a:solidFill>
              <a:srgbClr val="464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33003" y="3341715"/>
            <a:ext cx="11770823" cy="781397"/>
          </a:xfrm>
          <a:prstGeom prst="round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" y="781437"/>
            <a:ext cx="1126497" cy="15789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4691" y="4572000"/>
            <a:ext cx="11770822" cy="565265"/>
          </a:xfrm>
          <a:prstGeom prst="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0C7A9C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812415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6200000">
            <a:off x="2829710" y="2066326"/>
            <a:ext cx="972589" cy="838439"/>
          </a:xfrm>
          <a:prstGeom prst="triangle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6200000">
            <a:off x="3003147" y="4989566"/>
            <a:ext cx="1551709" cy="791444"/>
          </a:xfrm>
          <a:prstGeom prst="triangle">
            <a:avLst/>
          </a:prstGeom>
          <a:solidFill>
            <a:srgbClr val="DDB14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83280" y="1342546"/>
            <a:ext cx="5802284" cy="22860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2868793" y="2074525"/>
            <a:ext cx="1028972" cy="822039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9598" y="2194453"/>
            <a:ext cx="649280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18</Words>
  <Application>Microsoft Office PowerPoint</Application>
  <PresentationFormat>와이드스크린</PresentationFormat>
  <Paragraphs>13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이사만루체 Bold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VR</cp:lastModifiedBy>
  <cp:revision>41</cp:revision>
  <dcterms:created xsi:type="dcterms:W3CDTF">2024-08-30T06:50:59Z</dcterms:created>
  <dcterms:modified xsi:type="dcterms:W3CDTF">2024-09-04T11:23:14Z</dcterms:modified>
</cp:coreProperties>
</file>