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61" r:id="rId8"/>
    <p:sldId id="257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0" r:id="rId17"/>
    <p:sldId id="271" r:id="rId18"/>
    <p:sldId id="275" r:id="rId19"/>
    <p:sldId id="272" r:id="rId20"/>
    <p:sldId id="276" r:id="rId21"/>
    <p:sldId id="273" r:id="rId22"/>
    <p:sldId id="274" r:id="rId23"/>
    <p:sldId id="277" r:id="rId24"/>
    <p:sldId id="279" r:id="rId25"/>
    <p:sldId id="278" r:id="rId26"/>
    <p:sldId id="280" r:id="rId27"/>
    <p:sldId id="281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994"/>
    <a:srgbClr val="F3E4C1"/>
    <a:srgbClr val="F3C951"/>
    <a:srgbClr val="B6A906"/>
    <a:srgbClr val="5E84D8"/>
    <a:srgbClr val="E8854E"/>
    <a:srgbClr val="6283E0"/>
    <a:srgbClr val="5F58EA"/>
    <a:srgbClr val="151082"/>
    <a:srgbClr val="FAE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822699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822699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159921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159921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FDF2C3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48669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4281055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767541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5311833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6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3" y="1978026"/>
            <a:ext cx="6718374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9399655" y="4017989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9510356" y="4127115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46710" y="4428544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Social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DCD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19" y="5010111"/>
            <a:ext cx="1101888" cy="11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1" y="1978026"/>
            <a:ext cx="7907197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-2993967" y="4417445"/>
            <a:ext cx="14085300" cy="989214"/>
          </a:xfrm>
          <a:prstGeom prst="roundRect">
            <a:avLst/>
          </a:prstGeom>
          <a:solidFill>
            <a:srgbClr val="21AF6F"/>
          </a:solidFill>
          <a:ln w="76200">
            <a:solidFill>
              <a:srgbClr val="46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3003" y="3341715"/>
            <a:ext cx="11770823" cy="781397"/>
          </a:xfrm>
          <a:prstGeom prst="round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" y="781437"/>
            <a:ext cx="1126497" cy="15789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4691" y="4572000"/>
            <a:ext cx="11770822" cy="565265"/>
          </a:xfrm>
          <a:prstGeom prst="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0C7A9C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812415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6200000">
            <a:off x="2829710" y="2066326"/>
            <a:ext cx="972589" cy="838439"/>
          </a:xfrm>
          <a:prstGeom prst="triangle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6200000">
            <a:off x="3003147" y="4989566"/>
            <a:ext cx="1551709" cy="791444"/>
          </a:xfrm>
          <a:prstGeom prst="triangle">
            <a:avLst/>
          </a:prstGeom>
          <a:solidFill>
            <a:srgbClr val="DDB14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83280" y="1342546"/>
            <a:ext cx="5802284" cy="22860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2868793" y="2074525"/>
            <a:ext cx="1028972" cy="822039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9598" y="2194453"/>
            <a:ext cx="649280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8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70627" y="943340"/>
            <a:ext cx="2035064" cy="6858000"/>
          </a:xfrm>
          <a:prstGeom prst="rect">
            <a:avLst/>
          </a:prstGeom>
          <a:ln w="38100">
            <a:solidFill>
              <a:srgbClr val="B3A994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8785" y="-1529171"/>
            <a:ext cx="2067363" cy="6858000"/>
          </a:xfrm>
          <a:prstGeom prst="rect">
            <a:avLst/>
          </a:prstGeom>
          <a:ln w="38100">
            <a:solidFill>
              <a:srgbClr val="B3A994"/>
            </a:solidFill>
          </a:ln>
        </p:spPr>
      </p:pic>
      <p:pic>
        <p:nvPicPr>
          <p:cNvPr id="4" name="그림 3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2" y="0"/>
            <a:ext cx="1126497" cy="15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57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45373" y="-75739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14648" y="3699163"/>
            <a:ext cx="6325985" cy="1421477"/>
          </a:xfrm>
          <a:prstGeom prst="rect">
            <a:avLst/>
          </a:prstGeom>
          <a:solidFill>
            <a:srgbClr val="5E84D8"/>
          </a:solidFill>
          <a:ln w="5715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7528" y="3758074"/>
            <a:ext cx="598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자이언츠 Regular" panose="02000500000000000000" pitchFamily="2" charset="-127"/>
                <a:ea typeface="자이언츠 Regular" panose="02000500000000000000" pitchFamily="2" charset="-127"/>
              </a:rPr>
              <a:t>President</a:t>
            </a:r>
            <a:endParaRPr lang="ko-KR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자이언츠 Regular" panose="02000500000000000000" pitchFamily="2" charset="-127"/>
              <a:ea typeface="자이언츠 Regular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9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45373" y="-75739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14648" y="3699163"/>
            <a:ext cx="6325985" cy="1421477"/>
          </a:xfrm>
          <a:prstGeom prst="rect">
            <a:avLst/>
          </a:prstGeom>
          <a:solidFill>
            <a:srgbClr val="5E84D8"/>
          </a:solidFill>
          <a:ln w="5715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7528" y="3758074"/>
            <a:ext cx="598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자이언츠 Regular" panose="02000500000000000000" pitchFamily="2" charset="-127"/>
                <a:ea typeface="자이언츠 Regular" panose="02000500000000000000" pitchFamily="2" charset="-127"/>
              </a:rPr>
              <a:t>President</a:t>
            </a:r>
            <a:endParaRPr lang="ko-KR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자이언츠 Regular" panose="02000500000000000000" pitchFamily="2" charset="-127"/>
              <a:ea typeface="자이언츠 Regular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70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7820" y="1662898"/>
            <a:ext cx="2514951" cy="36485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52794" y="1539419"/>
            <a:ext cx="253400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96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192088" y="1961804"/>
            <a:ext cx="2693324" cy="2693324"/>
          </a:xfrm>
          <a:prstGeom prst="ellipse">
            <a:avLst/>
          </a:prstGeom>
          <a:solidFill>
            <a:srgbClr val="B3A994"/>
          </a:solidFill>
          <a:ln w="508000">
            <a:solidFill>
              <a:srgbClr val="F3E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8" y="1246950"/>
            <a:ext cx="1126497" cy="15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58" b="81405" l="7819" r="46911">
                        <a14:foregroundMark x1="21332" y1="34573" x2="21332" y2="34573"/>
                        <a14:foregroundMark x1="31467" y1="54545" x2="31467" y2="54545"/>
                        <a14:foregroundMark x1="27510" y1="63223" x2="27510" y2="63223"/>
                        <a14:foregroundMark x1="20753" y1="61983" x2="20753" y2="61983"/>
                        <a14:foregroundMark x1="33205" y1="61983" x2="33205" y2="61983"/>
                        <a14:foregroundMark x1="26834" y1="68044" x2="26834" y2="68044"/>
                        <a14:foregroundMark x1="27220" y1="71625" x2="27220" y2="71625"/>
                        <a14:foregroundMark x1="27413" y1="77961" x2="27413" y2="77961"/>
                        <a14:foregroundMark x1="28089" y1="74656" x2="28089" y2="74656"/>
                        <a14:foregroundMark x1="22780" y1="35537" x2="22780" y2="35537"/>
                        <a14:foregroundMark x1="22587" y1="48209" x2="22587" y2="48209"/>
                        <a14:foregroundMark x1="25579" y1="49311" x2="3108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3745776" y="1833801"/>
            <a:ext cx="1810574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20</Words>
  <Application>Microsoft Office PowerPoint</Application>
  <PresentationFormat>와이드스크린</PresentationFormat>
  <Paragraphs>15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이사만루체 Bold</vt:lpstr>
      <vt:lpstr>자이언츠 Regular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VR</cp:lastModifiedBy>
  <cp:revision>52</cp:revision>
  <dcterms:created xsi:type="dcterms:W3CDTF">2024-08-30T06:50:59Z</dcterms:created>
  <dcterms:modified xsi:type="dcterms:W3CDTF">2024-09-11T12:35:47Z</dcterms:modified>
</cp:coreProperties>
</file>