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FB798-DE15-440E-B2DF-3B301C9A2C0D}" v="13" dt="2023-04-17T01:00:02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Sousa Polakiewicz" userId="b2bded6331182669" providerId="LiveId" clId="{9DCFB798-DE15-440E-B2DF-3B301C9A2C0D}"/>
    <pc:docChg chg="undo redo custSel addSld delSld modSld sldOrd">
      <pc:chgData name="Bernardo Sousa Polakiewicz" userId="b2bded6331182669" providerId="LiveId" clId="{9DCFB798-DE15-440E-B2DF-3B301C9A2C0D}" dt="2023-04-17T01:00:11.445" v="1036" actId="20577"/>
      <pc:docMkLst>
        <pc:docMk/>
      </pc:docMkLst>
      <pc:sldChg chg="modSp mod">
        <pc:chgData name="Bernardo Sousa Polakiewicz" userId="b2bded6331182669" providerId="LiveId" clId="{9DCFB798-DE15-440E-B2DF-3B301C9A2C0D}" dt="2023-04-17T00:47:11.692" v="1026" actId="20577"/>
        <pc:sldMkLst>
          <pc:docMk/>
          <pc:sldMk cId="100482635" sldId="256"/>
        </pc:sldMkLst>
        <pc:spChg chg="mod">
          <ac:chgData name="Bernardo Sousa Polakiewicz" userId="b2bded6331182669" providerId="LiveId" clId="{9DCFB798-DE15-440E-B2DF-3B301C9A2C0D}" dt="2023-04-17T00:47:11.692" v="1026" actId="20577"/>
          <ac:spMkLst>
            <pc:docMk/>
            <pc:sldMk cId="100482635" sldId="256"/>
            <ac:spMk id="3" creationId="{F4699991-9A63-E964-56F2-5212C59EC8A8}"/>
          </ac:spMkLst>
        </pc:spChg>
      </pc:sldChg>
      <pc:sldChg chg="modSp mod">
        <pc:chgData name="Bernardo Sousa Polakiewicz" userId="b2bded6331182669" providerId="LiveId" clId="{9DCFB798-DE15-440E-B2DF-3B301C9A2C0D}" dt="2023-04-17T00:41:46.402" v="929" actId="20577"/>
        <pc:sldMkLst>
          <pc:docMk/>
          <pc:sldMk cId="2292428840" sldId="257"/>
        </pc:sldMkLst>
        <pc:spChg chg="mod">
          <ac:chgData name="Bernardo Sousa Polakiewicz" userId="b2bded6331182669" providerId="LiveId" clId="{9DCFB798-DE15-440E-B2DF-3B301C9A2C0D}" dt="2023-04-17T00:37:57.526" v="853" actId="403"/>
          <ac:spMkLst>
            <pc:docMk/>
            <pc:sldMk cId="2292428840" sldId="257"/>
            <ac:spMk id="2" creationId="{0DBF5300-FFD2-7D93-3CC5-F4EE0B4B05E7}"/>
          </ac:spMkLst>
        </pc:spChg>
        <pc:spChg chg="mod">
          <ac:chgData name="Bernardo Sousa Polakiewicz" userId="b2bded6331182669" providerId="LiveId" clId="{9DCFB798-DE15-440E-B2DF-3B301C9A2C0D}" dt="2023-04-17T00:41:46.402" v="929" actId="20577"/>
          <ac:spMkLst>
            <pc:docMk/>
            <pc:sldMk cId="2292428840" sldId="257"/>
            <ac:spMk id="3" creationId="{7B5A5741-4245-E882-CE86-1E1ABFAF6EE4}"/>
          </ac:spMkLst>
        </pc:spChg>
      </pc:sldChg>
      <pc:sldChg chg="modSp new mod ord">
        <pc:chgData name="Bernardo Sousa Polakiewicz" userId="b2bded6331182669" providerId="LiveId" clId="{9DCFB798-DE15-440E-B2DF-3B301C9A2C0D}" dt="2023-04-17T00:42:06.179" v="941" actId="20577"/>
        <pc:sldMkLst>
          <pc:docMk/>
          <pc:sldMk cId="2476043178" sldId="258"/>
        </pc:sldMkLst>
        <pc:spChg chg="mod">
          <ac:chgData name="Bernardo Sousa Polakiewicz" userId="b2bded6331182669" providerId="LiveId" clId="{9DCFB798-DE15-440E-B2DF-3B301C9A2C0D}" dt="2023-04-17T00:38:11.484" v="859" actId="403"/>
          <ac:spMkLst>
            <pc:docMk/>
            <pc:sldMk cId="2476043178" sldId="258"/>
            <ac:spMk id="2" creationId="{4C34FC73-5DE6-BA1D-8EE2-416855930EFB}"/>
          </ac:spMkLst>
        </pc:spChg>
        <pc:spChg chg="mod">
          <ac:chgData name="Bernardo Sousa Polakiewicz" userId="b2bded6331182669" providerId="LiveId" clId="{9DCFB798-DE15-440E-B2DF-3B301C9A2C0D}" dt="2023-04-17T00:42:06.179" v="941" actId="20577"/>
          <ac:spMkLst>
            <pc:docMk/>
            <pc:sldMk cId="2476043178" sldId="258"/>
            <ac:spMk id="3" creationId="{97A6F8F4-E3ED-7110-C239-7089025B4279}"/>
          </ac:spMkLst>
        </pc:spChg>
      </pc:sldChg>
      <pc:sldChg chg="addSp delSp modSp new mod">
        <pc:chgData name="Bernardo Sousa Polakiewicz" userId="b2bded6331182669" providerId="LiveId" clId="{9DCFB798-DE15-440E-B2DF-3B301C9A2C0D}" dt="2023-04-17T00:38:07.354" v="857" actId="403"/>
        <pc:sldMkLst>
          <pc:docMk/>
          <pc:sldMk cId="1588863648" sldId="259"/>
        </pc:sldMkLst>
        <pc:spChg chg="mod">
          <ac:chgData name="Bernardo Sousa Polakiewicz" userId="b2bded6331182669" providerId="LiveId" clId="{9DCFB798-DE15-440E-B2DF-3B301C9A2C0D}" dt="2023-04-17T00:38:07.354" v="857" actId="403"/>
          <ac:spMkLst>
            <pc:docMk/>
            <pc:sldMk cId="1588863648" sldId="259"/>
            <ac:spMk id="2" creationId="{5DD6E055-0EA7-4592-CF54-CB907E0EFF48}"/>
          </ac:spMkLst>
        </pc:spChg>
        <pc:spChg chg="del">
          <ac:chgData name="Bernardo Sousa Polakiewicz" userId="b2bded6331182669" providerId="LiveId" clId="{9DCFB798-DE15-440E-B2DF-3B301C9A2C0D}" dt="2023-04-16T23:29:07.752" v="78" actId="931"/>
          <ac:spMkLst>
            <pc:docMk/>
            <pc:sldMk cId="1588863648" sldId="259"/>
            <ac:spMk id="3" creationId="{41BB1DB5-BA15-A030-1A24-E3F476A7A3C3}"/>
          </ac:spMkLst>
        </pc:spChg>
        <pc:picChg chg="add mod">
          <ac:chgData name="Bernardo Sousa Polakiewicz" userId="b2bded6331182669" providerId="LiveId" clId="{9DCFB798-DE15-440E-B2DF-3B301C9A2C0D}" dt="2023-04-16T23:29:37.392" v="87" actId="1076"/>
          <ac:picMkLst>
            <pc:docMk/>
            <pc:sldMk cId="1588863648" sldId="259"/>
            <ac:picMk id="5" creationId="{DC3ADFDC-3863-F1CB-67D2-E1AB6484E76C}"/>
          </ac:picMkLst>
        </pc:picChg>
      </pc:sldChg>
      <pc:sldChg chg="modSp new mod">
        <pc:chgData name="Bernardo Sousa Polakiewicz" userId="b2bded6331182669" providerId="LiveId" clId="{9DCFB798-DE15-440E-B2DF-3B301C9A2C0D}" dt="2023-04-17T00:42:15.138" v="947" actId="20577"/>
        <pc:sldMkLst>
          <pc:docMk/>
          <pc:sldMk cId="2385813468" sldId="260"/>
        </pc:sldMkLst>
        <pc:spChg chg="mod">
          <ac:chgData name="Bernardo Sousa Polakiewicz" userId="b2bded6331182669" providerId="LiveId" clId="{9DCFB798-DE15-440E-B2DF-3B301C9A2C0D}" dt="2023-04-17T00:38:16.204" v="861" actId="403"/>
          <ac:spMkLst>
            <pc:docMk/>
            <pc:sldMk cId="2385813468" sldId="260"/>
            <ac:spMk id="2" creationId="{25702F7F-6B24-FCAF-2F13-3D96AE59D5C7}"/>
          </ac:spMkLst>
        </pc:spChg>
        <pc:spChg chg="mod">
          <ac:chgData name="Bernardo Sousa Polakiewicz" userId="b2bded6331182669" providerId="LiveId" clId="{9DCFB798-DE15-440E-B2DF-3B301C9A2C0D}" dt="2023-04-17T00:42:15.138" v="947" actId="20577"/>
          <ac:spMkLst>
            <pc:docMk/>
            <pc:sldMk cId="2385813468" sldId="260"/>
            <ac:spMk id="3" creationId="{63E8BD9D-AFB4-B7DD-B590-FE58018CDA86}"/>
          </ac:spMkLst>
        </pc:spChg>
      </pc:sldChg>
      <pc:sldChg chg="modSp new mod">
        <pc:chgData name="Bernardo Sousa Polakiewicz" userId="b2bded6331182669" providerId="LiveId" clId="{9DCFB798-DE15-440E-B2DF-3B301C9A2C0D}" dt="2023-04-17T00:42:21.710" v="951" actId="20577"/>
        <pc:sldMkLst>
          <pc:docMk/>
          <pc:sldMk cId="150010207" sldId="261"/>
        </pc:sldMkLst>
        <pc:spChg chg="mod">
          <ac:chgData name="Bernardo Sousa Polakiewicz" userId="b2bded6331182669" providerId="LiveId" clId="{9DCFB798-DE15-440E-B2DF-3B301C9A2C0D}" dt="2023-04-17T00:38:20.533" v="863" actId="403"/>
          <ac:spMkLst>
            <pc:docMk/>
            <pc:sldMk cId="150010207" sldId="261"/>
            <ac:spMk id="2" creationId="{10EF1F42-ADAB-6B8A-1418-CF20C38CEF24}"/>
          </ac:spMkLst>
        </pc:spChg>
        <pc:spChg chg="mod">
          <ac:chgData name="Bernardo Sousa Polakiewicz" userId="b2bded6331182669" providerId="LiveId" clId="{9DCFB798-DE15-440E-B2DF-3B301C9A2C0D}" dt="2023-04-17T00:42:21.710" v="951" actId="20577"/>
          <ac:spMkLst>
            <pc:docMk/>
            <pc:sldMk cId="150010207" sldId="261"/>
            <ac:spMk id="3" creationId="{9F8BD337-FCAC-1144-E52C-DE66D089F367}"/>
          </ac:spMkLst>
        </pc:spChg>
      </pc:sldChg>
      <pc:sldChg chg="addSp delSp modSp new mod">
        <pc:chgData name="Bernardo Sousa Polakiewicz" userId="b2bded6331182669" providerId="LiveId" clId="{9DCFB798-DE15-440E-B2DF-3B301C9A2C0D}" dt="2023-04-17T00:38:38.436" v="868" actId="404"/>
        <pc:sldMkLst>
          <pc:docMk/>
          <pc:sldMk cId="4027815640" sldId="262"/>
        </pc:sldMkLst>
        <pc:spChg chg="mod">
          <ac:chgData name="Bernardo Sousa Polakiewicz" userId="b2bded6331182669" providerId="LiveId" clId="{9DCFB798-DE15-440E-B2DF-3B301C9A2C0D}" dt="2023-04-17T00:38:38.436" v="868" actId="404"/>
          <ac:spMkLst>
            <pc:docMk/>
            <pc:sldMk cId="4027815640" sldId="262"/>
            <ac:spMk id="2" creationId="{7FA6F8F5-E916-F759-531B-7AC7176B0428}"/>
          </ac:spMkLst>
        </pc:spChg>
        <pc:spChg chg="del">
          <ac:chgData name="Bernardo Sousa Polakiewicz" userId="b2bded6331182669" providerId="LiveId" clId="{9DCFB798-DE15-440E-B2DF-3B301C9A2C0D}" dt="2023-04-16T23:38:40.689" v="232" actId="931"/>
          <ac:spMkLst>
            <pc:docMk/>
            <pc:sldMk cId="4027815640" sldId="262"/>
            <ac:spMk id="3" creationId="{11B92134-C9E2-027F-E7F2-382F9C1F788F}"/>
          </ac:spMkLst>
        </pc:spChg>
        <pc:picChg chg="add mod">
          <ac:chgData name="Bernardo Sousa Polakiewicz" userId="b2bded6331182669" providerId="LiveId" clId="{9DCFB798-DE15-440E-B2DF-3B301C9A2C0D}" dt="2023-04-16T23:39:22.361" v="244" actId="14100"/>
          <ac:picMkLst>
            <pc:docMk/>
            <pc:sldMk cId="4027815640" sldId="262"/>
            <ac:picMk id="5" creationId="{CBD972CB-A348-B787-FBFF-06DFC6C2471D}"/>
          </ac:picMkLst>
        </pc:picChg>
      </pc:sldChg>
      <pc:sldChg chg="addSp delSp modSp new mod">
        <pc:chgData name="Bernardo Sousa Polakiewicz" userId="b2bded6331182669" providerId="LiveId" clId="{9DCFB798-DE15-440E-B2DF-3B301C9A2C0D}" dt="2023-04-17T00:38:53.373" v="870" actId="403"/>
        <pc:sldMkLst>
          <pc:docMk/>
          <pc:sldMk cId="296793480" sldId="263"/>
        </pc:sldMkLst>
        <pc:spChg chg="mod">
          <ac:chgData name="Bernardo Sousa Polakiewicz" userId="b2bded6331182669" providerId="LiveId" clId="{9DCFB798-DE15-440E-B2DF-3B301C9A2C0D}" dt="2023-04-17T00:38:53.373" v="870" actId="403"/>
          <ac:spMkLst>
            <pc:docMk/>
            <pc:sldMk cId="296793480" sldId="263"/>
            <ac:spMk id="2" creationId="{B2CF2591-E7C1-CC4A-9C27-40B7E7374067}"/>
          </ac:spMkLst>
        </pc:spChg>
        <pc:spChg chg="del">
          <ac:chgData name="Bernardo Sousa Polakiewicz" userId="b2bded6331182669" providerId="LiveId" clId="{9DCFB798-DE15-440E-B2DF-3B301C9A2C0D}" dt="2023-04-16T23:44:10.827" v="246" actId="931"/>
          <ac:spMkLst>
            <pc:docMk/>
            <pc:sldMk cId="296793480" sldId="263"/>
            <ac:spMk id="3" creationId="{338D3196-6F2E-EC10-BC3C-B09B8B5B994A}"/>
          </ac:spMkLst>
        </pc:spChg>
        <pc:spChg chg="add del mod">
          <ac:chgData name="Bernardo Sousa Polakiewicz" userId="b2bded6331182669" providerId="LiveId" clId="{9DCFB798-DE15-440E-B2DF-3B301C9A2C0D}" dt="2023-04-17T00:22:18.252" v="753" actId="478"/>
          <ac:spMkLst>
            <pc:docMk/>
            <pc:sldMk cId="296793480" sldId="263"/>
            <ac:spMk id="7" creationId="{BE789BFA-067C-643C-0468-CA232540FECD}"/>
          </ac:spMkLst>
        </pc:spChg>
        <pc:spChg chg="add del">
          <ac:chgData name="Bernardo Sousa Polakiewicz" userId="b2bded6331182669" providerId="LiveId" clId="{9DCFB798-DE15-440E-B2DF-3B301C9A2C0D}" dt="2023-04-17T00:22:17.636" v="752" actId="22"/>
          <ac:spMkLst>
            <pc:docMk/>
            <pc:sldMk cId="296793480" sldId="263"/>
            <ac:spMk id="9" creationId="{0402800C-C29A-5265-4EC9-1966D18F8601}"/>
          </ac:spMkLst>
        </pc:spChg>
        <pc:picChg chg="add del mod">
          <ac:chgData name="Bernardo Sousa Polakiewicz" userId="b2bded6331182669" providerId="LiveId" clId="{9DCFB798-DE15-440E-B2DF-3B301C9A2C0D}" dt="2023-04-17T00:22:19.705" v="754" actId="14100"/>
          <ac:picMkLst>
            <pc:docMk/>
            <pc:sldMk cId="296793480" sldId="263"/>
            <ac:picMk id="5" creationId="{9E9724C8-E074-4EC9-F2E4-B5B10FA55B33}"/>
          </ac:picMkLst>
        </pc:picChg>
      </pc:sldChg>
      <pc:sldChg chg="modSp new mod">
        <pc:chgData name="Bernardo Sousa Polakiewicz" userId="b2bded6331182669" providerId="LiveId" clId="{9DCFB798-DE15-440E-B2DF-3B301C9A2C0D}" dt="2023-04-17T00:39:00.489" v="874" actId="5793"/>
        <pc:sldMkLst>
          <pc:docMk/>
          <pc:sldMk cId="3215986311" sldId="264"/>
        </pc:sldMkLst>
        <pc:spChg chg="mod">
          <ac:chgData name="Bernardo Sousa Polakiewicz" userId="b2bded6331182669" providerId="LiveId" clId="{9DCFB798-DE15-440E-B2DF-3B301C9A2C0D}" dt="2023-04-17T00:39:00.489" v="874" actId="5793"/>
          <ac:spMkLst>
            <pc:docMk/>
            <pc:sldMk cId="3215986311" sldId="264"/>
            <ac:spMk id="2" creationId="{55BDD995-884E-0D7D-B0BC-DD4512E23539}"/>
          </ac:spMkLst>
        </pc:spChg>
        <pc:spChg chg="mod">
          <ac:chgData name="Bernardo Sousa Polakiewicz" userId="b2bded6331182669" providerId="LiveId" clId="{9DCFB798-DE15-440E-B2DF-3B301C9A2C0D}" dt="2023-04-17T00:34:29.402" v="820" actId="207"/>
          <ac:spMkLst>
            <pc:docMk/>
            <pc:sldMk cId="3215986311" sldId="264"/>
            <ac:spMk id="3" creationId="{0ECB60DC-EBDA-4240-7C3B-7A6C58433860}"/>
          </ac:spMkLst>
        </pc:spChg>
      </pc:sldChg>
      <pc:sldChg chg="addSp delSp modSp new mod ord">
        <pc:chgData name="Bernardo Sousa Polakiewicz" userId="b2bded6331182669" providerId="LiveId" clId="{9DCFB798-DE15-440E-B2DF-3B301C9A2C0D}" dt="2023-04-17T00:40:10.759" v="892" actId="403"/>
        <pc:sldMkLst>
          <pc:docMk/>
          <pc:sldMk cId="3364347440" sldId="265"/>
        </pc:sldMkLst>
        <pc:spChg chg="mod">
          <ac:chgData name="Bernardo Sousa Polakiewicz" userId="b2bded6331182669" providerId="LiveId" clId="{9DCFB798-DE15-440E-B2DF-3B301C9A2C0D}" dt="2023-04-17T00:40:10.759" v="892" actId="403"/>
          <ac:spMkLst>
            <pc:docMk/>
            <pc:sldMk cId="3364347440" sldId="265"/>
            <ac:spMk id="2" creationId="{C1CBE601-88D6-F90A-B5CE-A93B5DF928DF}"/>
          </ac:spMkLst>
        </pc:spChg>
        <pc:spChg chg="del">
          <ac:chgData name="Bernardo Sousa Polakiewicz" userId="b2bded6331182669" providerId="LiveId" clId="{9DCFB798-DE15-440E-B2DF-3B301C9A2C0D}" dt="2023-04-16T23:44:40.054" v="253" actId="931"/>
          <ac:spMkLst>
            <pc:docMk/>
            <pc:sldMk cId="3364347440" sldId="265"/>
            <ac:spMk id="3" creationId="{9D8A8550-ADA9-6811-3CB4-FAABC9B1D317}"/>
          </ac:spMkLst>
        </pc:spChg>
        <pc:picChg chg="add mod">
          <ac:chgData name="Bernardo Sousa Polakiewicz" userId="b2bded6331182669" providerId="LiveId" clId="{9DCFB798-DE15-440E-B2DF-3B301C9A2C0D}" dt="2023-04-16T23:44:48.544" v="257" actId="1076"/>
          <ac:picMkLst>
            <pc:docMk/>
            <pc:sldMk cId="3364347440" sldId="265"/>
            <ac:picMk id="5" creationId="{26C5E8DC-B286-187D-69DD-BA7B6B9E43BF}"/>
          </ac:picMkLst>
        </pc:picChg>
      </pc:sldChg>
      <pc:sldChg chg="modSp new mod">
        <pc:chgData name="Bernardo Sousa Polakiewicz" userId="b2bded6331182669" providerId="LiveId" clId="{9DCFB798-DE15-440E-B2DF-3B301C9A2C0D}" dt="2023-04-17T00:45:29.806" v="1005" actId="255"/>
        <pc:sldMkLst>
          <pc:docMk/>
          <pc:sldMk cId="2966364925" sldId="266"/>
        </pc:sldMkLst>
        <pc:spChg chg="mod">
          <ac:chgData name="Bernardo Sousa Polakiewicz" userId="b2bded6331182669" providerId="LiveId" clId="{9DCFB798-DE15-440E-B2DF-3B301C9A2C0D}" dt="2023-04-17T00:45:29.806" v="1005" actId="255"/>
          <ac:spMkLst>
            <pc:docMk/>
            <pc:sldMk cId="2966364925" sldId="266"/>
            <ac:spMk id="2" creationId="{E3A31FA8-0B7C-83A2-0594-C9B00CBD72AF}"/>
          </ac:spMkLst>
        </pc:spChg>
        <pc:spChg chg="mod">
          <ac:chgData name="Bernardo Sousa Polakiewicz" userId="b2bded6331182669" providerId="LiveId" clId="{9DCFB798-DE15-440E-B2DF-3B301C9A2C0D}" dt="2023-04-17T00:42:44.987" v="963" actId="20577"/>
          <ac:spMkLst>
            <pc:docMk/>
            <pc:sldMk cId="2966364925" sldId="266"/>
            <ac:spMk id="3" creationId="{196B46BB-56FC-8BDC-289B-9C9E42D79476}"/>
          </ac:spMkLst>
        </pc:spChg>
      </pc:sldChg>
      <pc:sldChg chg="modSp new mod">
        <pc:chgData name="Bernardo Sousa Polakiewicz" userId="b2bded6331182669" providerId="LiveId" clId="{9DCFB798-DE15-440E-B2DF-3B301C9A2C0D}" dt="2023-04-17T00:42:56.266" v="971" actId="20577"/>
        <pc:sldMkLst>
          <pc:docMk/>
          <pc:sldMk cId="2503705494" sldId="267"/>
        </pc:sldMkLst>
        <pc:spChg chg="mod">
          <ac:chgData name="Bernardo Sousa Polakiewicz" userId="b2bded6331182669" providerId="LiveId" clId="{9DCFB798-DE15-440E-B2DF-3B301C9A2C0D}" dt="2023-04-17T00:39:26.761" v="880" actId="403"/>
          <ac:spMkLst>
            <pc:docMk/>
            <pc:sldMk cId="2503705494" sldId="267"/>
            <ac:spMk id="2" creationId="{60FA959A-E3DB-F731-BC48-5770651E0BD9}"/>
          </ac:spMkLst>
        </pc:spChg>
        <pc:spChg chg="mod">
          <ac:chgData name="Bernardo Sousa Polakiewicz" userId="b2bded6331182669" providerId="LiveId" clId="{9DCFB798-DE15-440E-B2DF-3B301C9A2C0D}" dt="2023-04-17T00:42:56.266" v="971" actId="20577"/>
          <ac:spMkLst>
            <pc:docMk/>
            <pc:sldMk cId="2503705494" sldId="267"/>
            <ac:spMk id="3" creationId="{EE69FC3A-EB39-3A8F-6DB3-6DCE12E7654E}"/>
          </ac:spMkLst>
        </pc:spChg>
      </pc:sldChg>
      <pc:sldChg chg="modSp new mod">
        <pc:chgData name="Bernardo Sousa Polakiewicz" userId="b2bded6331182669" providerId="LiveId" clId="{9DCFB798-DE15-440E-B2DF-3B301C9A2C0D}" dt="2023-04-17T00:45:15.189" v="1003" actId="113"/>
        <pc:sldMkLst>
          <pc:docMk/>
          <pc:sldMk cId="313426021" sldId="268"/>
        </pc:sldMkLst>
        <pc:spChg chg="mod">
          <ac:chgData name="Bernardo Sousa Polakiewicz" userId="b2bded6331182669" providerId="LiveId" clId="{9DCFB798-DE15-440E-B2DF-3B301C9A2C0D}" dt="2023-04-17T00:45:15.189" v="1003" actId="113"/>
          <ac:spMkLst>
            <pc:docMk/>
            <pc:sldMk cId="313426021" sldId="268"/>
            <ac:spMk id="2" creationId="{B6DDA7BA-3A11-F966-319D-6E35A3F1B1F9}"/>
          </ac:spMkLst>
        </pc:spChg>
        <pc:spChg chg="mod">
          <ac:chgData name="Bernardo Sousa Polakiewicz" userId="b2bded6331182669" providerId="LiveId" clId="{9DCFB798-DE15-440E-B2DF-3B301C9A2C0D}" dt="2023-04-17T00:42:59.929" v="973" actId="20577"/>
          <ac:spMkLst>
            <pc:docMk/>
            <pc:sldMk cId="313426021" sldId="268"/>
            <ac:spMk id="3" creationId="{30DA39D4-3214-6E5A-43FD-F61A95048B4D}"/>
          </ac:spMkLst>
        </pc:spChg>
      </pc:sldChg>
      <pc:sldChg chg="modSp new mod">
        <pc:chgData name="Bernardo Sousa Polakiewicz" userId="b2bded6331182669" providerId="LiveId" clId="{9DCFB798-DE15-440E-B2DF-3B301C9A2C0D}" dt="2023-04-17T00:45:10.066" v="1002" actId="113"/>
        <pc:sldMkLst>
          <pc:docMk/>
          <pc:sldMk cId="1664479235" sldId="269"/>
        </pc:sldMkLst>
        <pc:spChg chg="mod">
          <ac:chgData name="Bernardo Sousa Polakiewicz" userId="b2bded6331182669" providerId="LiveId" clId="{9DCFB798-DE15-440E-B2DF-3B301C9A2C0D}" dt="2023-04-17T00:45:10.066" v="1002" actId="113"/>
          <ac:spMkLst>
            <pc:docMk/>
            <pc:sldMk cId="1664479235" sldId="269"/>
            <ac:spMk id="2" creationId="{D0B7BDEC-9E6A-2226-5CFE-6C5695169203}"/>
          </ac:spMkLst>
        </pc:spChg>
        <pc:spChg chg="mod">
          <ac:chgData name="Bernardo Sousa Polakiewicz" userId="b2bded6331182669" providerId="LiveId" clId="{9DCFB798-DE15-440E-B2DF-3B301C9A2C0D}" dt="2023-04-17T00:43:07.657" v="977" actId="20577"/>
          <ac:spMkLst>
            <pc:docMk/>
            <pc:sldMk cId="1664479235" sldId="269"/>
            <ac:spMk id="3" creationId="{B7712C15-8820-CC4E-9F93-9415A1645EF2}"/>
          </ac:spMkLst>
        </pc:spChg>
      </pc:sldChg>
      <pc:sldChg chg="modSp new mod">
        <pc:chgData name="Bernardo Sousa Polakiewicz" userId="b2bded6331182669" providerId="LiveId" clId="{9DCFB798-DE15-440E-B2DF-3B301C9A2C0D}" dt="2023-04-17T00:45:06.705" v="1001" actId="113"/>
        <pc:sldMkLst>
          <pc:docMk/>
          <pc:sldMk cId="1195826048" sldId="270"/>
        </pc:sldMkLst>
        <pc:spChg chg="mod">
          <ac:chgData name="Bernardo Sousa Polakiewicz" userId="b2bded6331182669" providerId="LiveId" clId="{9DCFB798-DE15-440E-B2DF-3B301C9A2C0D}" dt="2023-04-17T00:45:06.705" v="1001" actId="113"/>
          <ac:spMkLst>
            <pc:docMk/>
            <pc:sldMk cId="1195826048" sldId="270"/>
            <ac:spMk id="2" creationId="{5BE69E0E-679F-D94C-0583-FACF76553451}"/>
          </ac:spMkLst>
        </pc:spChg>
        <pc:spChg chg="mod">
          <ac:chgData name="Bernardo Sousa Polakiewicz" userId="b2bded6331182669" providerId="LiveId" clId="{9DCFB798-DE15-440E-B2DF-3B301C9A2C0D}" dt="2023-04-17T00:43:16.373" v="981" actId="20577"/>
          <ac:spMkLst>
            <pc:docMk/>
            <pc:sldMk cId="1195826048" sldId="270"/>
            <ac:spMk id="3" creationId="{0C58EB99-283A-5E52-29F1-5ADCAB20BC24}"/>
          </ac:spMkLst>
        </pc:spChg>
      </pc:sldChg>
      <pc:sldChg chg="modSp new mod">
        <pc:chgData name="Bernardo Sousa Polakiewicz" userId="b2bded6331182669" providerId="LiveId" clId="{9DCFB798-DE15-440E-B2DF-3B301C9A2C0D}" dt="2023-04-17T00:40:19.915" v="897" actId="20577"/>
        <pc:sldMkLst>
          <pc:docMk/>
          <pc:sldMk cId="1463725542" sldId="271"/>
        </pc:sldMkLst>
        <pc:spChg chg="mod">
          <ac:chgData name="Bernardo Sousa Polakiewicz" userId="b2bded6331182669" providerId="LiveId" clId="{9DCFB798-DE15-440E-B2DF-3B301C9A2C0D}" dt="2023-04-17T00:40:19.915" v="897" actId="20577"/>
          <ac:spMkLst>
            <pc:docMk/>
            <pc:sldMk cId="1463725542" sldId="271"/>
            <ac:spMk id="2" creationId="{133D71C1-DFE4-0A52-92CA-7100FE1AE6DD}"/>
          </ac:spMkLst>
        </pc:spChg>
        <pc:spChg chg="mod">
          <ac:chgData name="Bernardo Sousa Polakiewicz" userId="b2bded6331182669" providerId="LiveId" clId="{9DCFB798-DE15-440E-B2DF-3B301C9A2C0D}" dt="2023-04-17T00:35:24.587" v="836" actId="403"/>
          <ac:spMkLst>
            <pc:docMk/>
            <pc:sldMk cId="1463725542" sldId="271"/>
            <ac:spMk id="3" creationId="{4E726A57-E10F-0DD1-1A6E-70DD812444CA}"/>
          </ac:spMkLst>
        </pc:spChg>
      </pc:sldChg>
      <pc:sldChg chg="modSp new mod">
        <pc:chgData name="Bernardo Sousa Polakiewicz" userId="b2bded6331182669" providerId="LiveId" clId="{9DCFB798-DE15-440E-B2DF-3B301C9A2C0D}" dt="2023-04-17T00:40:30.890" v="902" actId="14100"/>
        <pc:sldMkLst>
          <pc:docMk/>
          <pc:sldMk cId="1878672454" sldId="272"/>
        </pc:sldMkLst>
        <pc:spChg chg="mod">
          <ac:chgData name="Bernardo Sousa Polakiewicz" userId="b2bded6331182669" providerId="LiveId" clId="{9DCFB798-DE15-440E-B2DF-3B301C9A2C0D}" dt="2023-04-17T00:40:30.890" v="902" actId="14100"/>
          <ac:spMkLst>
            <pc:docMk/>
            <pc:sldMk cId="1878672454" sldId="272"/>
            <ac:spMk id="2" creationId="{BC23AD75-6B96-A89E-9F7B-DF763DA3B1AE}"/>
          </ac:spMkLst>
        </pc:spChg>
        <pc:spChg chg="mod">
          <ac:chgData name="Bernardo Sousa Polakiewicz" userId="b2bded6331182669" providerId="LiveId" clId="{9DCFB798-DE15-440E-B2DF-3B301C9A2C0D}" dt="2023-04-17T00:35:37.998" v="839" actId="403"/>
          <ac:spMkLst>
            <pc:docMk/>
            <pc:sldMk cId="1878672454" sldId="272"/>
            <ac:spMk id="3" creationId="{ECF02F6D-A24E-34DD-C116-4EBEDD4BEBE7}"/>
          </ac:spMkLst>
        </pc:spChg>
      </pc:sldChg>
      <pc:sldChg chg="modSp new mod">
        <pc:chgData name="Bernardo Sousa Polakiewicz" userId="b2bded6331182669" providerId="LiveId" clId="{9DCFB798-DE15-440E-B2DF-3B301C9A2C0D}" dt="2023-04-17T00:44:50.969" v="1000" actId="113"/>
        <pc:sldMkLst>
          <pc:docMk/>
          <pc:sldMk cId="219640078" sldId="273"/>
        </pc:sldMkLst>
        <pc:spChg chg="mod">
          <ac:chgData name="Bernardo Sousa Polakiewicz" userId="b2bded6331182669" providerId="LiveId" clId="{9DCFB798-DE15-440E-B2DF-3B301C9A2C0D}" dt="2023-04-17T00:44:50.969" v="1000" actId="113"/>
          <ac:spMkLst>
            <pc:docMk/>
            <pc:sldMk cId="219640078" sldId="273"/>
            <ac:spMk id="2" creationId="{32C3CA77-26C5-9FB0-3F26-DCA6333A858C}"/>
          </ac:spMkLst>
        </pc:spChg>
        <pc:spChg chg="mod">
          <ac:chgData name="Bernardo Sousa Polakiewicz" userId="b2bded6331182669" providerId="LiveId" clId="{9DCFB798-DE15-440E-B2DF-3B301C9A2C0D}" dt="2023-04-17T00:43:28.909" v="985" actId="20577"/>
          <ac:spMkLst>
            <pc:docMk/>
            <pc:sldMk cId="219640078" sldId="273"/>
            <ac:spMk id="3" creationId="{870CA380-3A18-A3FB-B767-405515AAF18E}"/>
          </ac:spMkLst>
        </pc:spChg>
      </pc:sldChg>
      <pc:sldChg chg="modSp new mod">
        <pc:chgData name="Bernardo Sousa Polakiewicz" userId="b2bded6331182669" providerId="LiveId" clId="{9DCFB798-DE15-440E-B2DF-3B301C9A2C0D}" dt="2023-04-17T00:44:46.458" v="999" actId="113"/>
        <pc:sldMkLst>
          <pc:docMk/>
          <pc:sldMk cId="2262246842" sldId="274"/>
        </pc:sldMkLst>
        <pc:spChg chg="mod">
          <ac:chgData name="Bernardo Sousa Polakiewicz" userId="b2bded6331182669" providerId="LiveId" clId="{9DCFB798-DE15-440E-B2DF-3B301C9A2C0D}" dt="2023-04-17T00:44:46.458" v="999" actId="113"/>
          <ac:spMkLst>
            <pc:docMk/>
            <pc:sldMk cId="2262246842" sldId="274"/>
            <ac:spMk id="2" creationId="{0492C1C9-2A52-7E5A-48D4-1E5817E63E4F}"/>
          </ac:spMkLst>
        </pc:spChg>
        <pc:spChg chg="mod">
          <ac:chgData name="Bernardo Sousa Polakiewicz" userId="b2bded6331182669" providerId="LiveId" clId="{9DCFB798-DE15-440E-B2DF-3B301C9A2C0D}" dt="2023-04-17T00:35:52.274" v="845" actId="207"/>
          <ac:spMkLst>
            <pc:docMk/>
            <pc:sldMk cId="2262246842" sldId="274"/>
            <ac:spMk id="3" creationId="{8A4516AF-28D5-2899-172F-3BA79176790E}"/>
          </ac:spMkLst>
        </pc:spChg>
      </pc:sldChg>
      <pc:sldChg chg="modSp new mod">
        <pc:chgData name="Bernardo Sousa Polakiewicz" userId="b2bded6331182669" providerId="LiveId" clId="{9DCFB798-DE15-440E-B2DF-3B301C9A2C0D}" dt="2023-04-17T00:44:27.800" v="996" actId="404"/>
        <pc:sldMkLst>
          <pc:docMk/>
          <pc:sldMk cId="4073268744" sldId="275"/>
        </pc:sldMkLst>
        <pc:spChg chg="mod">
          <ac:chgData name="Bernardo Sousa Polakiewicz" userId="b2bded6331182669" providerId="LiveId" clId="{9DCFB798-DE15-440E-B2DF-3B301C9A2C0D}" dt="2023-04-17T00:44:27.800" v="996" actId="404"/>
          <ac:spMkLst>
            <pc:docMk/>
            <pc:sldMk cId="4073268744" sldId="275"/>
            <ac:spMk id="2" creationId="{42F404F4-A53E-3DB2-F23B-6FB406324552}"/>
          </ac:spMkLst>
        </pc:spChg>
        <pc:spChg chg="mod">
          <ac:chgData name="Bernardo Sousa Polakiewicz" userId="b2bded6331182669" providerId="LiveId" clId="{9DCFB798-DE15-440E-B2DF-3B301C9A2C0D}" dt="2023-04-17T00:43:40.022" v="991" actId="20577"/>
          <ac:spMkLst>
            <pc:docMk/>
            <pc:sldMk cId="4073268744" sldId="275"/>
            <ac:spMk id="3" creationId="{3F686E98-13D2-6679-E3A6-4278CC62BDED}"/>
          </ac:spMkLst>
        </pc:spChg>
      </pc:sldChg>
      <pc:sldChg chg="modSp new mod">
        <pc:chgData name="Bernardo Sousa Polakiewicz" userId="b2bded6331182669" providerId="LiveId" clId="{9DCFB798-DE15-440E-B2DF-3B301C9A2C0D}" dt="2023-04-17T00:44:33.377" v="997" actId="403"/>
        <pc:sldMkLst>
          <pc:docMk/>
          <pc:sldMk cId="2274813121" sldId="276"/>
        </pc:sldMkLst>
        <pc:spChg chg="mod">
          <ac:chgData name="Bernardo Sousa Polakiewicz" userId="b2bded6331182669" providerId="LiveId" clId="{9DCFB798-DE15-440E-B2DF-3B301C9A2C0D}" dt="2023-04-17T00:44:33.377" v="997" actId="403"/>
          <ac:spMkLst>
            <pc:docMk/>
            <pc:sldMk cId="2274813121" sldId="276"/>
            <ac:spMk id="2" creationId="{AB8DAB13-0E3E-7761-E8A6-70D2299986B7}"/>
          </ac:spMkLst>
        </pc:spChg>
        <pc:spChg chg="mod">
          <ac:chgData name="Bernardo Sousa Polakiewicz" userId="b2bded6331182669" providerId="LiveId" clId="{9DCFB798-DE15-440E-B2DF-3B301C9A2C0D}" dt="2023-04-17T00:36:04.121" v="851" actId="403"/>
          <ac:spMkLst>
            <pc:docMk/>
            <pc:sldMk cId="2274813121" sldId="276"/>
            <ac:spMk id="3" creationId="{D5A02E92-CF9A-4173-5355-402274434D5F}"/>
          </ac:spMkLst>
        </pc:spChg>
      </pc:sldChg>
      <pc:sldChg chg="addSp delSp modSp new mod">
        <pc:chgData name="Bernardo Sousa Polakiewicz" userId="b2bded6331182669" providerId="LiveId" clId="{9DCFB798-DE15-440E-B2DF-3B301C9A2C0D}" dt="2023-04-17T00:41:14.040" v="914" actId="14100"/>
        <pc:sldMkLst>
          <pc:docMk/>
          <pc:sldMk cId="1477861567" sldId="277"/>
        </pc:sldMkLst>
        <pc:spChg chg="mod">
          <ac:chgData name="Bernardo Sousa Polakiewicz" userId="b2bded6331182669" providerId="LiveId" clId="{9DCFB798-DE15-440E-B2DF-3B301C9A2C0D}" dt="2023-04-17T00:41:14.040" v="914" actId="14100"/>
          <ac:spMkLst>
            <pc:docMk/>
            <pc:sldMk cId="1477861567" sldId="277"/>
            <ac:spMk id="2" creationId="{5FA0588D-E535-4799-5F28-87D7B5629570}"/>
          </ac:spMkLst>
        </pc:spChg>
        <pc:spChg chg="del">
          <ac:chgData name="Bernardo Sousa Polakiewicz" userId="b2bded6331182669" providerId="LiveId" clId="{9DCFB798-DE15-440E-B2DF-3B301C9A2C0D}" dt="2023-04-17T00:09:03.726" v="646" actId="931"/>
          <ac:spMkLst>
            <pc:docMk/>
            <pc:sldMk cId="1477861567" sldId="277"/>
            <ac:spMk id="3" creationId="{C16CFAEC-1ED1-BB0A-2096-10DBFD9E3217}"/>
          </ac:spMkLst>
        </pc:spChg>
        <pc:picChg chg="add mod">
          <ac:chgData name="Bernardo Sousa Polakiewicz" userId="b2bded6331182669" providerId="LiveId" clId="{9DCFB798-DE15-440E-B2DF-3B301C9A2C0D}" dt="2023-04-17T00:09:25.605" v="654" actId="1076"/>
          <ac:picMkLst>
            <pc:docMk/>
            <pc:sldMk cId="1477861567" sldId="277"/>
            <ac:picMk id="5" creationId="{D79180FA-DCCD-CA82-37CA-CB5FE2669459}"/>
          </ac:picMkLst>
        </pc:picChg>
      </pc:sldChg>
      <pc:sldChg chg="addSp delSp modSp new mod">
        <pc:chgData name="Bernardo Sousa Polakiewicz" userId="b2bded6331182669" providerId="LiveId" clId="{9DCFB798-DE15-440E-B2DF-3B301C9A2C0D}" dt="2023-04-17T00:41:24.182" v="919" actId="20577"/>
        <pc:sldMkLst>
          <pc:docMk/>
          <pc:sldMk cId="1908597453" sldId="278"/>
        </pc:sldMkLst>
        <pc:spChg chg="mod">
          <ac:chgData name="Bernardo Sousa Polakiewicz" userId="b2bded6331182669" providerId="LiveId" clId="{9DCFB798-DE15-440E-B2DF-3B301C9A2C0D}" dt="2023-04-17T00:41:24.182" v="919" actId="20577"/>
          <ac:spMkLst>
            <pc:docMk/>
            <pc:sldMk cId="1908597453" sldId="278"/>
            <ac:spMk id="2" creationId="{61CEA712-DEE9-CFB4-D29D-1A143431D1E6}"/>
          </ac:spMkLst>
        </pc:spChg>
        <pc:spChg chg="del">
          <ac:chgData name="Bernardo Sousa Polakiewicz" userId="b2bded6331182669" providerId="LiveId" clId="{9DCFB798-DE15-440E-B2DF-3B301C9A2C0D}" dt="2023-04-17T00:12:25.966" v="680" actId="931"/>
          <ac:spMkLst>
            <pc:docMk/>
            <pc:sldMk cId="1908597453" sldId="278"/>
            <ac:spMk id="3" creationId="{2CE805DA-6F69-CBE8-250E-39A735C989F5}"/>
          </ac:spMkLst>
        </pc:spChg>
        <pc:picChg chg="add mod">
          <ac:chgData name="Bernardo Sousa Polakiewicz" userId="b2bded6331182669" providerId="LiveId" clId="{9DCFB798-DE15-440E-B2DF-3B301C9A2C0D}" dt="2023-04-17T00:12:41.281" v="686" actId="1076"/>
          <ac:picMkLst>
            <pc:docMk/>
            <pc:sldMk cId="1908597453" sldId="278"/>
            <ac:picMk id="5" creationId="{B11A9105-904D-16CC-ABA4-F5F7339DA193}"/>
          </ac:picMkLst>
        </pc:picChg>
      </pc:sldChg>
      <pc:sldChg chg="modSp new mod">
        <pc:chgData name="Bernardo Sousa Polakiewicz" userId="b2bded6331182669" providerId="LiveId" clId="{9DCFB798-DE15-440E-B2DF-3B301C9A2C0D}" dt="2023-04-17T01:00:11.445" v="1036" actId="20577"/>
        <pc:sldMkLst>
          <pc:docMk/>
          <pc:sldMk cId="38581400" sldId="279"/>
        </pc:sldMkLst>
        <pc:spChg chg="mod">
          <ac:chgData name="Bernardo Sousa Polakiewicz" userId="b2bded6331182669" providerId="LiveId" clId="{9DCFB798-DE15-440E-B2DF-3B301C9A2C0D}" dt="2023-04-17T00:41:31.298" v="923" actId="403"/>
          <ac:spMkLst>
            <pc:docMk/>
            <pc:sldMk cId="38581400" sldId="279"/>
            <ac:spMk id="2" creationId="{8FF09A32-52B7-6D02-BB5F-8E6D6A2B6587}"/>
          </ac:spMkLst>
        </pc:spChg>
        <pc:spChg chg="mod">
          <ac:chgData name="Bernardo Sousa Polakiewicz" userId="b2bded6331182669" providerId="LiveId" clId="{9DCFB798-DE15-440E-B2DF-3B301C9A2C0D}" dt="2023-04-17T01:00:11.445" v="1036" actId="20577"/>
          <ac:spMkLst>
            <pc:docMk/>
            <pc:sldMk cId="38581400" sldId="279"/>
            <ac:spMk id="3" creationId="{A68E46AB-C532-25D6-010D-372565CC7466}"/>
          </ac:spMkLst>
        </pc:spChg>
      </pc:sldChg>
      <pc:sldChg chg="modSp new del mod">
        <pc:chgData name="Bernardo Sousa Polakiewicz" userId="b2bded6331182669" providerId="LiveId" clId="{9DCFB798-DE15-440E-B2DF-3B301C9A2C0D}" dt="2023-04-17T00:16:01.117" v="741" actId="47"/>
        <pc:sldMkLst>
          <pc:docMk/>
          <pc:sldMk cId="1236798784" sldId="280"/>
        </pc:sldMkLst>
        <pc:spChg chg="mod">
          <ac:chgData name="Bernardo Sousa Polakiewicz" userId="b2bded6331182669" providerId="LiveId" clId="{9DCFB798-DE15-440E-B2DF-3B301C9A2C0D}" dt="2023-04-17T00:15:27.965" v="740"/>
          <ac:spMkLst>
            <pc:docMk/>
            <pc:sldMk cId="1236798784" sldId="280"/>
            <ac:spMk id="2" creationId="{0AC98AF5-BB77-34E6-1BBF-3CBD80596166}"/>
          </ac:spMkLst>
        </pc:spChg>
      </pc:sldChg>
      <pc:sldChg chg="modSp new mod">
        <pc:chgData name="Bernardo Sousa Polakiewicz" userId="b2bded6331182669" providerId="LiveId" clId="{9DCFB798-DE15-440E-B2DF-3B301C9A2C0D}" dt="2023-04-17T00:41:54.295" v="933" actId="20577"/>
        <pc:sldMkLst>
          <pc:docMk/>
          <pc:sldMk cId="1742850789" sldId="280"/>
        </pc:sldMkLst>
        <pc:spChg chg="mod">
          <ac:chgData name="Bernardo Sousa Polakiewicz" userId="b2bded6331182669" providerId="LiveId" clId="{9DCFB798-DE15-440E-B2DF-3B301C9A2C0D}" dt="2023-04-17T00:38:02.642" v="855" actId="403"/>
          <ac:spMkLst>
            <pc:docMk/>
            <pc:sldMk cId="1742850789" sldId="280"/>
            <ac:spMk id="2" creationId="{3CAF6A5B-E8EE-F9A8-1618-9A05BEADC476}"/>
          </ac:spMkLst>
        </pc:spChg>
        <pc:spChg chg="mod">
          <ac:chgData name="Bernardo Sousa Polakiewicz" userId="b2bded6331182669" providerId="LiveId" clId="{9DCFB798-DE15-440E-B2DF-3B301C9A2C0D}" dt="2023-04-17T00:41:54.295" v="933" actId="20577"/>
          <ac:spMkLst>
            <pc:docMk/>
            <pc:sldMk cId="1742850789" sldId="280"/>
            <ac:spMk id="3" creationId="{83565ED6-819F-93BA-DDF2-FE4D153B2C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2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6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72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2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4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6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B5931D-AB10-4F62-9FB3-6DCE411657DA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9FD3F9-7F7C-430F-A262-CE5D6D70A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copan.com.br/blog/publicacoes/auto-escola.htm" TargetMode="External"/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" TargetMode="External"/><Relationship Id="rId4" Type="http://schemas.openxmlformats.org/officeDocument/2006/relationships/hyperlink" Target="https://visuresolutions.com/pt/blog/functional-requiremen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BE96D-E3B6-3CCC-41E1-1A3CB75CC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Planejamento de rotina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99991-9A63-E964-56F2-5212C59E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68915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Bernardo Sousa, </a:t>
            </a:r>
          </a:p>
          <a:p>
            <a:r>
              <a:rPr lang="pt-BR" sz="2800" dirty="0"/>
              <a:t>Marina Ferreira Sansão </a:t>
            </a:r>
            <a:r>
              <a:rPr lang="pt-BR" sz="2800" dirty="0" err="1"/>
              <a:t>Cabalzar</a:t>
            </a:r>
            <a:r>
              <a:rPr lang="pt-BR" sz="2800" dirty="0"/>
              <a:t>, </a:t>
            </a:r>
          </a:p>
          <a:p>
            <a:r>
              <a:rPr lang="pt-BR" sz="2800"/>
              <a:t>Rafael Espana Freitas Costa,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04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DD995-884E-0D7D-B0BC-DD4512E2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Geral: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B60DC-EBDA-4240-7C3B-7A6C5843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Nome: Ana</a:t>
            </a:r>
          </a:p>
          <a:p>
            <a:r>
              <a:rPr lang="pt-BR" sz="2800" dirty="0"/>
              <a:t>Idade: 19 </a:t>
            </a:r>
          </a:p>
          <a:p>
            <a:r>
              <a:rPr lang="pt-BR" sz="2800" dirty="0"/>
              <a:t>Gosta 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de academia, série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Estudante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98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1FA8-0B7C-83A2-0594-C9B00CBD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13211" cy="4601183"/>
          </a:xfrm>
        </p:spPr>
        <p:txBody>
          <a:bodyPr>
            <a:normAutofit/>
          </a:bodyPr>
          <a:lstStyle/>
          <a:p>
            <a:r>
              <a:rPr lang="pt-BR" sz="4400" dirty="0"/>
              <a:t>Personalidade: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B46BB-56FC-8BDC-289B-9C9E42D7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280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ente aberta, 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G</a:t>
            </a:r>
            <a:r>
              <a:rPr lang="pt-BR" sz="280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osta de experimentar coisas novas, 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pt-BR" sz="280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nsioso, 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pt-BR" sz="280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mpulsivo, 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pt-BR" sz="280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lexível a mudanças, 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pt-BR" sz="280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reocupado com o futuro,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36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959A-E3DB-F731-BC48-5770651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Sonhos: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9FC3A-EB39-3A8F-6DB3-6DCE12E7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onquistar independência,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iajar,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esenvolver relacionamento,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onquistar o shape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70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A7BA-3A11-F966-319D-6E35A3F1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1169" cy="4601183"/>
          </a:xfrm>
        </p:spPr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OBJETIVOS E LUGARES: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A39D4-3214-6E5A-43FD-F61A9504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bjetos </a:t>
            </a:r>
            <a:r>
              <a:rPr lang="pt-BR" sz="2800" b="0" i="1" u="sng" dirty="0">
                <a:solidFill>
                  <a:schemeClr val="bg2">
                    <a:lumMod val="50000"/>
                  </a:schemeClr>
                </a:solidFill>
                <a:effectLst/>
              </a:rPr>
              <a:t>físicos 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e </a:t>
            </a:r>
            <a:r>
              <a:rPr lang="pt-BR" sz="2800" b="0" i="1" u="sng" dirty="0">
                <a:solidFill>
                  <a:schemeClr val="bg2">
                    <a:lumMod val="50000"/>
                  </a:schemeClr>
                </a:solidFill>
                <a:effectLst/>
              </a:rPr>
              <a:t>digitais</a:t>
            </a:r>
            <a:endParaRPr lang="pt-BR" sz="2800" b="0" i="0" u="none" strike="noStrike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Celular, notebook, 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Redes sociais, plataformas de streaming,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7BDEC-9E6A-2226-5CFE-6C569516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123837"/>
            <a:ext cx="3338004" cy="4601183"/>
          </a:xfrm>
        </p:spPr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OBJETIVOS </a:t>
            </a:r>
            <a:r>
              <a:rPr lang="pt-BR" sz="4400" i="0" u="sng" dirty="0">
                <a:solidFill>
                  <a:schemeClr val="bg1"/>
                </a:solidFill>
                <a:effectLst/>
              </a:rPr>
              <a:t>CHAVE</a:t>
            </a:r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: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12C15-8820-CC4E-9F93-9415A164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Fundamental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 dispositivo com acesso a internet (computador, smartfone)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YAD7Qybjw1I 0"/>
              </a:rPr>
              <a:t>Se organizar, </a:t>
            </a:r>
            <a:endParaRPr lang="pt-BR" sz="2800" dirty="0">
              <a:solidFill>
                <a:schemeClr val="bg2">
                  <a:lumMod val="50000"/>
                </a:schemeClr>
              </a:solidFill>
              <a:effectLst/>
              <a:latin typeface="YAD7Qybjw1I 0"/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YAD7Qybjw1I 0"/>
              </a:rPr>
              <a:t>E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YAD7Qybjw1I 0"/>
              </a:rPr>
              <a:t>ncaixar auto escola na rotina,</a:t>
            </a:r>
            <a:endParaRPr lang="pt-BR" sz="2800" dirty="0">
              <a:solidFill>
                <a:schemeClr val="bg2">
                  <a:lumMod val="50000"/>
                </a:schemeClr>
              </a:solidFill>
              <a:effectLst/>
              <a:latin typeface="YAD7Qybjw1I 0"/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YAD7Qybjw1I 0"/>
              </a:rPr>
              <a:t>S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YAD7Qybjw1I 0"/>
              </a:rPr>
              <a:t>er mais produtiva,</a:t>
            </a:r>
            <a:endParaRPr lang="pt-BR" sz="2800" dirty="0">
              <a:solidFill>
                <a:schemeClr val="bg2">
                  <a:lumMod val="50000"/>
                </a:schemeClr>
              </a:solidFill>
              <a:effectLst/>
              <a:latin typeface="YAD7Qybjw1I 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4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69E0E-679F-D94C-0583-FACF765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COMO DEVEMOS </a:t>
            </a:r>
            <a:r>
              <a:rPr lang="pt-BR" sz="4400" i="0" u="sng" dirty="0">
                <a:solidFill>
                  <a:schemeClr val="bg1"/>
                </a:solidFill>
                <a:effectLst/>
              </a:rPr>
              <a:t>TRATÁ-LA</a:t>
            </a:r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?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8EB99-283A-5E52-29F1-5ADCAB2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ompreensão, demonstrando que entendemos sua dor.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ratado de igual para igual,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NUNCA 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tratar como criança,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82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01-88D6-F90A-B5CE-A93B5DF9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Persona 2: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6C5E8DC-B286-187D-69DD-BA7B6B9E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05" y="427034"/>
            <a:ext cx="4244779" cy="6003931"/>
          </a:xfrm>
        </p:spPr>
      </p:pic>
    </p:spTree>
    <p:extLst>
      <p:ext uri="{BB962C8B-B14F-4D97-AF65-F5344CB8AC3E}">
        <p14:creationId xmlns:p14="http://schemas.microsoft.com/office/powerpoint/2010/main" val="336434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D71C1-DFE4-0A52-92CA-7100FE1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Geral: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26A57-E10F-0DD1-1A6E-70DD8124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José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39 anos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Assistir futebol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Entregador no correio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2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AD75-6B96-A89E-9F7B-DF763DA3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80047" cy="4601183"/>
          </a:xfrm>
        </p:spPr>
        <p:txBody>
          <a:bodyPr/>
          <a:lstStyle/>
          <a:p>
            <a:r>
              <a:rPr lang="pt-BR" sz="4400" dirty="0"/>
              <a:t>Personalidade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02F6D-A24E-34DD-C116-4EBEDD4B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Obstinado,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Persistente,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Metódico,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Sistemático,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67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3CA77-26C5-9FB0-3F26-DCA6333A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Sonhos: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CA380-3A18-A3FB-B767-405515AA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umentar sua renda,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er seu time vencer </a:t>
            </a:r>
            <a:r>
              <a:rPr lang="pt-BR" sz="2800" b="0" i="0" u="none" strike="noStrike" dirty="0" err="1">
                <a:solidFill>
                  <a:schemeClr val="bg2">
                    <a:lumMod val="50000"/>
                  </a:schemeClr>
                </a:solidFill>
                <a:effectLst/>
              </a:rPr>
              <a:t>venser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 a Libertadores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F5300-FFD2-7D93-3CC5-F4EE0B4B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Relatório técnico: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A5741-4245-E882-CE86-1E1ABFAF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Foco principal: planejamento de rotina;</a:t>
            </a:r>
          </a:p>
          <a:p>
            <a:pPr algn="just"/>
            <a:r>
              <a:rPr lang="pt-BR" sz="2800" dirty="0"/>
              <a:t>Problema em comum: dificuldade de se organizar na autoescola, então leva um tempo muito maior para a conclusão desse processo do que deveria;</a:t>
            </a:r>
          </a:p>
          <a:p>
            <a:pPr algn="just"/>
            <a:r>
              <a:rPr lang="pt-BR" sz="2800" dirty="0"/>
              <a:t>Pensamos em uma tabela interativa que ajuda o usuário a se organizar com seus horários e as aulas de cada dia;</a:t>
            </a:r>
          </a:p>
        </p:txBody>
      </p:sp>
    </p:spTree>
    <p:extLst>
      <p:ext uri="{BB962C8B-B14F-4D97-AF65-F5344CB8AC3E}">
        <p14:creationId xmlns:p14="http://schemas.microsoft.com/office/powerpoint/2010/main" val="229242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2C1C9-2A52-7E5A-48D4-1E5817E6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OBJETIVOS E LUGARES: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516AF-28D5-2899-172F-3BA79176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Celular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Redes sociais, televisão,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4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404F4-A53E-3DB2-F23B-6FB40632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OBJETIVOS </a:t>
            </a:r>
            <a:r>
              <a:rPr lang="pt-BR" sz="4400" i="0" u="sng" dirty="0">
                <a:solidFill>
                  <a:schemeClr val="bg1"/>
                </a:solidFill>
                <a:effectLst/>
              </a:rPr>
              <a:t>CHAVE</a:t>
            </a:r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: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86E98-13D2-6679-E3A6-4278CC62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Fundamental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 d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ispositivo com acesso a internet (computador, smartfone)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YAD7Qybjw1I 0"/>
              </a:rPr>
              <a:t>S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YAD7Qybjw1I 0"/>
              </a:rPr>
              <a:t>e organizar, </a:t>
            </a:r>
            <a:endParaRPr lang="pt-BR" sz="2800" dirty="0">
              <a:solidFill>
                <a:schemeClr val="bg2">
                  <a:lumMod val="50000"/>
                </a:schemeClr>
              </a:solidFill>
              <a:effectLst/>
              <a:latin typeface="YAD7Qybjw1I 0"/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YAD7Qybjw1I 0"/>
              </a:rPr>
              <a:t>E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YAD7Qybjw1I 0"/>
              </a:rPr>
              <a:t>ncaixar auto escola na rotina,</a:t>
            </a:r>
            <a:endParaRPr lang="pt-BR" sz="2800" dirty="0">
              <a:solidFill>
                <a:schemeClr val="bg2">
                  <a:lumMod val="50000"/>
                </a:schemeClr>
              </a:solidFill>
              <a:effectLst/>
              <a:latin typeface="YAD7Qybjw1I 0"/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YAD7Qybjw1I 0"/>
              </a:rPr>
              <a:t>S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YAD7Qybjw1I 0"/>
              </a:rPr>
              <a:t>er mais produtivos,</a:t>
            </a:r>
            <a:endParaRPr lang="pt-BR" sz="2800" dirty="0">
              <a:solidFill>
                <a:schemeClr val="bg2">
                  <a:lumMod val="50000"/>
                </a:schemeClr>
              </a:solidFill>
              <a:effectLst/>
              <a:latin typeface="YAD7Qybjw1I 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26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DAB13-0E3E-7761-E8A6-70D22999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COMO DEVEMOS </a:t>
            </a:r>
            <a:r>
              <a:rPr lang="pt-BR" sz="4400" i="0" u="sng" dirty="0">
                <a:solidFill>
                  <a:schemeClr val="bg1"/>
                </a:solidFill>
                <a:effectLst/>
              </a:rPr>
              <a:t>TRATÁ-LO</a:t>
            </a:r>
            <a:r>
              <a:rPr lang="pt-BR" sz="4400" i="0" u="none" strike="noStrike" dirty="0">
                <a:solidFill>
                  <a:schemeClr val="bg1"/>
                </a:solidFill>
                <a:effectLst/>
              </a:rPr>
              <a:t>?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02E92-CF9A-4173-5355-40227443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Assertividade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Direto ao ponto</a:t>
            </a:r>
          </a:p>
          <a:p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Passar o conteúdo de forma básica e resumida,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NUNCA devemos f</a:t>
            </a:r>
            <a:r>
              <a:rPr lang="pt-BR" sz="2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azer ele perder tempo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1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0588D-E535-4799-5F28-87D7B56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15557" cy="4601183"/>
          </a:xfrm>
        </p:spPr>
        <p:txBody>
          <a:bodyPr>
            <a:normAutofit/>
          </a:bodyPr>
          <a:lstStyle/>
          <a:p>
            <a:r>
              <a:rPr lang="pt-BR" sz="4400" dirty="0"/>
              <a:t>Mural de Possibilidades:</a:t>
            </a:r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79180FA-DCCD-CA82-37CA-CB5FE266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41" y="461703"/>
            <a:ext cx="7887809" cy="5607624"/>
          </a:xfrm>
        </p:spPr>
      </p:pic>
    </p:spTree>
    <p:extLst>
      <p:ext uri="{BB962C8B-B14F-4D97-AF65-F5344CB8AC3E}">
        <p14:creationId xmlns:p14="http://schemas.microsoft.com/office/powerpoint/2010/main" val="147786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EA712-DEE9-CFB4-D29D-1A143431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Mapa de priorização:</a:t>
            </a:r>
          </a:p>
        </p:txBody>
      </p:sp>
      <p:pic>
        <p:nvPicPr>
          <p:cNvPr id="5" name="Espaço Reservado para Conteúdo 4" descr="Texto&#10;&#10;Descrição gerada automaticamente com confiança baixa">
            <a:extLst>
              <a:ext uri="{FF2B5EF4-FFF2-40B4-BE49-F238E27FC236}">
                <a16:creationId xmlns:a16="http://schemas.microsoft.com/office/drawing/2014/main" id="{B11A9105-904D-16CC-ABA4-F5F7339D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48" y="1427610"/>
            <a:ext cx="8210499" cy="4297410"/>
          </a:xfrm>
        </p:spPr>
      </p:pic>
    </p:spTree>
    <p:extLst>
      <p:ext uri="{BB962C8B-B14F-4D97-AF65-F5344CB8AC3E}">
        <p14:creationId xmlns:p14="http://schemas.microsoft.com/office/powerpoint/2010/main" val="190859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09A32-52B7-6D02-BB5F-8E6D6A2B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Fonte: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E46AB-C532-25D6-010D-372565CC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https://www.canva.com/</a:t>
            </a:r>
            <a:endParaRPr lang="pt-BR" dirty="0"/>
          </a:p>
          <a:p>
            <a:r>
              <a:rPr lang="pt-BR" dirty="0">
                <a:hlinkClick r:id="rId3"/>
              </a:rPr>
              <a:t>https://www.bancopan.com.br/blog/publicacoes/auto-escola.htm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>
                <a:hlinkClick r:id="rId4"/>
              </a:rPr>
              <a:t>https://visuresolutions.com/pt/blog/functional-requirements/</a:t>
            </a:r>
            <a:endParaRPr lang="pt-BR" dirty="0"/>
          </a:p>
          <a:p>
            <a:r>
              <a:rPr lang="pt-BR"/>
              <a:t> </a:t>
            </a:r>
            <a:r>
              <a:rPr lang="pt-BR" dirty="0"/>
              <a:t>https://asana.com/pt/uses/kanban-boards?gclid=Cj0KCQjwlumhBhClARIsABO6pxWvej1BrfdqdnJ0SWV8- 1KeCM0M_6s_PIF73l1bOffxjBLFOxqw1AaAt4qEALw_wcB&amp;gclsrc=aw.</a:t>
            </a:r>
            <a:r>
              <a:rPr lang="pt-BR"/>
              <a:t>ds </a:t>
            </a:r>
          </a:p>
          <a:p>
            <a:r>
              <a:rPr lang="pt-BR" dirty="0">
                <a:hlinkClick r:id="rId5"/>
              </a:rPr>
              <a:t>https://www.figma.com/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F6A5B-E8EE-F9A8-1618-9A05BEAD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Relatório técnico: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65ED6-819F-93BA-DDF2-FE4D153B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Tabela bem específica que diz as aulas que ele já viu e quais que faltam, sempre mostrando seu progresso;</a:t>
            </a:r>
          </a:p>
          <a:p>
            <a:pPr algn="just"/>
            <a:r>
              <a:rPr lang="pt-BR" sz="2800" dirty="0"/>
              <a:t>Todas as conclusões que chegamos foi a partir de respostas de entrevistas, dando uma base para gente;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8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6E055-0EA7-4592-CF54-CB907E0E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Matriz </a:t>
            </a:r>
            <a:r>
              <a:rPr lang="pt-BR" sz="4400" dirty="0" err="1"/>
              <a:t>csd</a:t>
            </a:r>
            <a:endParaRPr lang="pt-BR" sz="4400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DC3ADFDC-3863-F1CB-67D2-E1AB6484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69" y="297912"/>
            <a:ext cx="4427357" cy="6262175"/>
          </a:xfrm>
        </p:spPr>
      </p:pic>
    </p:spTree>
    <p:extLst>
      <p:ext uri="{BB962C8B-B14F-4D97-AF65-F5344CB8AC3E}">
        <p14:creationId xmlns:p14="http://schemas.microsoft.com/office/powerpoint/2010/main" val="158886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4FC73-5DE6-BA1D-8EE2-41685593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Certezas: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6F8F4-E3ED-7110-C239-7089025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Horários</a:t>
            </a:r>
            <a:r>
              <a:rPr lang="pt-BR" sz="2800" dirty="0"/>
              <a:t> fixos, </a:t>
            </a:r>
          </a:p>
          <a:p>
            <a:r>
              <a:rPr lang="pt-BR" sz="2800" dirty="0"/>
              <a:t>A </a:t>
            </a:r>
            <a:r>
              <a:rPr lang="pt-BR" sz="2800" b="1" dirty="0"/>
              <a:t>distribuição</a:t>
            </a:r>
            <a:r>
              <a:rPr lang="pt-BR" sz="2800" dirty="0"/>
              <a:t> das aulas muda, </a:t>
            </a:r>
          </a:p>
          <a:p>
            <a:r>
              <a:rPr lang="pt-BR" sz="2800" b="1" dirty="0"/>
              <a:t>Limite</a:t>
            </a:r>
            <a:r>
              <a:rPr lang="pt-BR" sz="2800" dirty="0"/>
              <a:t> de aulas por dia (menor que o total), </a:t>
            </a:r>
          </a:p>
          <a:p>
            <a:r>
              <a:rPr lang="pt-BR" sz="2800" b="1" dirty="0"/>
              <a:t>Modalidade</a:t>
            </a:r>
            <a:r>
              <a:rPr lang="pt-BR" sz="2800" dirty="0"/>
              <a:t> presencial ou misto,</a:t>
            </a:r>
          </a:p>
        </p:txBody>
      </p:sp>
    </p:spTree>
    <p:extLst>
      <p:ext uri="{BB962C8B-B14F-4D97-AF65-F5344CB8AC3E}">
        <p14:creationId xmlns:p14="http://schemas.microsoft.com/office/powerpoint/2010/main" val="247604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02F7F-6B24-FCAF-2F13-3D96AE59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Dúvidas: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8BD9D-AFB4-B7DD-B590-FE58018C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Qual é o </a:t>
            </a:r>
            <a:r>
              <a:rPr lang="pt-BR" sz="2800" b="1" dirty="0"/>
              <a:t>máximo de aulas</a:t>
            </a:r>
            <a:r>
              <a:rPr lang="pt-BR" sz="2800" dirty="0"/>
              <a:t>? </a:t>
            </a:r>
          </a:p>
          <a:p>
            <a:pPr algn="just"/>
            <a:r>
              <a:rPr lang="pt-BR" sz="2800" dirty="0"/>
              <a:t>Quantas aulas no </a:t>
            </a:r>
            <a:r>
              <a:rPr lang="pt-BR" sz="2800" b="1" dirty="0"/>
              <a:t>total</a:t>
            </a:r>
            <a:r>
              <a:rPr lang="pt-BR" sz="2800" dirty="0"/>
              <a:t>? </a:t>
            </a:r>
          </a:p>
          <a:p>
            <a:pPr algn="just"/>
            <a:r>
              <a:rPr lang="pt-BR" sz="2800" dirty="0"/>
              <a:t>Quantas aulas </a:t>
            </a:r>
            <a:r>
              <a:rPr lang="pt-BR" sz="2800" b="1" dirty="0"/>
              <a:t>por matéria</a:t>
            </a:r>
            <a:r>
              <a:rPr lang="pt-BR" sz="2800" dirty="0"/>
              <a:t>? </a:t>
            </a:r>
          </a:p>
          <a:p>
            <a:pPr algn="just"/>
            <a:r>
              <a:rPr lang="pt-BR" sz="2800" dirty="0"/>
              <a:t>Precisa completar o horário toda semana? (a partir de um ponto começa a repetir)</a:t>
            </a:r>
          </a:p>
        </p:txBody>
      </p:sp>
    </p:spTree>
    <p:extLst>
      <p:ext uri="{BB962C8B-B14F-4D97-AF65-F5344CB8AC3E}">
        <p14:creationId xmlns:p14="http://schemas.microsoft.com/office/powerpoint/2010/main" val="238581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F1F42-ADAB-6B8A-1418-CF20C38C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Suposições: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BD337-FCAC-1144-E52C-DE66D089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 usuário terá, </a:t>
            </a:r>
            <a:r>
              <a:rPr lang="pt-BR" sz="2800" b="1" dirty="0"/>
              <a:t>paciência</a:t>
            </a:r>
            <a:r>
              <a:rPr lang="pt-BR" sz="2800" dirty="0"/>
              <a:t> de alterar e preencher a rotina (marcar e desmarcar),</a:t>
            </a:r>
          </a:p>
          <a:p>
            <a:pPr algn="just"/>
            <a:r>
              <a:rPr lang="pt-BR" sz="2800" dirty="0"/>
              <a:t>O usuário vai marcar as aulas de forma </a:t>
            </a:r>
            <a:r>
              <a:rPr lang="pt-BR" sz="2800" b="1" dirty="0"/>
              <a:t>honesta</a:t>
            </a:r>
            <a:r>
              <a:rPr lang="pt-BR" sz="28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001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6F8F5-E916-F759-531B-7AC7176B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53414" cy="4601183"/>
          </a:xfrm>
        </p:spPr>
        <p:txBody>
          <a:bodyPr>
            <a:normAutofit/>
          </a:bodyPr>
          <a:lstStyle/>
          <a:p>
            <a:r>
              <a:rPr lang="pt-BR" dirty="0"/>
              <a:t>MAPA DE</a:t>
            </a:r>
            <a:br>
              <a:rPr lang="pt-BR" dirty="0"/>
            </a:br>
            <a:r>
              <a:rPr lang="pt-BR" dirty="0"/>
              <a:t>STAKEHOLDERS</a:t>
            </a:r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CBD972CB-A348-B787-FBFF-06DFC6C2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71" y="168675"/>
            <a:ext cx="5134187" cy="7261935"/>
          </a:xfrm>
        </p:spPr>
      </p:pic>
    </p:spTree>
    <p:extLst>
      <p:ext uri="{BB962C8B-B14F-4D97-AF65-F5344CB8AC3E}">
        <p14:creationId xmlns:p14="http://schemas.microsoft.com/office/powerpoint/2010/main" val="40278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2591-E7C1-CC4A-9C27-40B7E73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Persona 1: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9E9724C8-E074-4EC9-F2E4-B5B10FA55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0" y="412630"/>
            <a:ext cx="4350058" cy="6023595"/>
          </a:xfrm>
        </p:spPr>
      </p:pic>
    </p:spTree>
    <p:extLst>
      <p:ext uri="{BB962C8B-B14F-4D97-AF65-F5344CB8AC3E}">
        <p14:creationId xmlns:p14="http://schemas.microsoft.com/office/powerpoint/2010/main" val="29679348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91</TotalTime>
  <Words>519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Corbel</vt:lpstr>
      <vt:lpstr>Wingdings 2</vt:lpstr>
      <vt:lpstr>YAD7Qybjw1I 0</vt:lpstr>
      <vt:lpstr>Quadro</vt:lpstr>
      <vt:lpstr>Planejamento de rotina</vt:lpstr>
      <vt:lpstr>Relatório técnico:</vt:lpstr>
      <vt:lpstr>Relatório técnico:</vt:lpstr>
      <vt:lpstr>Matriz csd</vt:lpstr>
      <vt:lpstr>Certezas:</vt:lpstr>
      <vt:lpstr>Dúvidas:</vt:lpstr>
      <vt:lpstr>Suposições:</vt:lpstr>
      <vt:lpstr>MAPA DE STAKEHOLDERS</vt:lpstr>
      <vt:lpstr>Persona 1:</vt:lpstr>
      <vt:lpstr>Geral:</vt:lpstr>
      <vt:lpstr>Personalidade:</vt:lpstr>
      <vt:lpstr>Sonhos:</vt:lpstr>
      <vt:lpstr>OBJETIVOS E LUGARES:</vt:lpstr>
      <vt:lpstr>OBJETIVOS CHAVE:</vt:lpstr>
      <vt:lpstr>COMO DEVEMOS TRATÁ-LA?</vt:lpstr>
      <vt:lpstr>Persona 2:</vt:lpstr>
      <vt:lpstr>Geral:</vt:lpstr>
      <vt:lpstr>Personalidade: </vt:lpstr>
      <vt:lpstr>Sonhos:</vt:lpstr>
      <vt:lpstr>OBJETIVOS E LUGARES:</vt:lpstr>
      <vt:lpstr>OBJETIVOS CHAVE:</vt:lpstr>
      <vt:lpstr>COMO DEVEMOS TRATÁ-LO?</vt:lpstr>
      <vt:lpstr>Mural de Possibilidades:</vt:lpstr>
      <vt:lpstr>Mapa de priorização:</vt:lpstr>
      <vt:lpstr>Fonte: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rotina</dc:title>
  <dc:creator>Bernardo Sousa Polakiewicz</dc:creator>
  <cp:lastModifiedBy>Bernardo Sousa Polakiewicz</cp:lastModifiedBy>
  <cp:revision>1</cp:revision>
  <dcterms:created xsi:type="dcterms:W3CDTF">2023-04-16T23:24:00Z</dcterms:created>
  <dcterms:modified xsi:type="dcterms:W3CDTF">2023-04-17T01:00:17Z</dcterms:modified>
</cp:coreProperties>
</file>