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91D90-CC5C-4ACE-A659-77823D41EEB7}" v="5" dt="2023-07-03T01:22:20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Sousa Polakiewicz" userId="b2bded6331182669" providerId="LiveId" clId="{B5A91D90-CC5C-4ACE-A659-77823D41EEB7}"/>
    <pc:docChg chg="undo custSel addSld delSld modSld">
      <pc:chgData name="Bernardo Sousa Polakiewicz" userId="b2bded6331182669" providerId="LiveId" clId="{B5A91D90-CC5C-4ACE-A659-77823D41EEB7}" dt="2023-07-03T01:47:41.819" v="871" actId="20577"/>
      <pc:docMkLst>
        <pc:docMk/>
      </pc:docMkLst>
      <pc:sldChg chg="modSp mod">
        <pc:chgData name="Bernardo Sousa Polakiewicz" userId="b2bded6331182669" providerId="LiveId" clId="{B5A91D90-CC5C-4ACE-A659-77823D41EEB7}" dt="2023-07-03T01:47:41.819" v="871" actId="20577"/>
        <pc:sldMkLst>
          <pc:docMk/>
          <pc:sldMk cId="1654203592" sldId="256"/>
        </pc:sldMkLst>
        <pc:spChg chg="mod">
          <ac:chgData name="Bernardo Sousa Polakiewicz" userId="b2bded6331182669" providerId="LiveId" clId="{B5A91D90-CC5C-4ACE-A659-77823D41EEB7}" dt="2023-07-03T01:47:41.819" v="871" actId="20577"/>
          <ac:spMkLst>
            <pc:docMk/>
            <pc:sldMk cId="1654203592" sldId="256"/>
            <ac:spMk id="3" creationId="{A4604B6F-6778-63C0-B707-DCC114A472B3}"/>
          </ac:spMkLst>
        </pc:spChg>
      </pc:sldChg>
      <pc:sldChg chg="modSp mod">
        <pc:chgData name="Bernardo Sousa Polakiewicz" userId="b2bded6331182669" providerId="LiveId" clId="{B5A91D90-CC5C-4ACE-A659-77823D41EEB7}" dt="2023-07-03T01:04:10.313" v="1" actId="20577"/>
        <pc:sldMkLst>
          <pc:docMk/>
          <pc:sldMk cId="1764626675" sldId="257"/>
        </pc:sldMkLst>
        <pc:spChg chg="mod">
          <ac:chgData name="Bernardo Sousa Polakiewicz" userId="b2bded6331182669" providerId="LiveId" clId="{B5A91D90-CC5C-4ACE-A659-77823D41EEB7}" dt="2023-07-03T01:04:10.313" v="1" actId="20577"/>
          <ac:spMkLst>
            <pc:docMk/>
            <pc:sldMk cId="1764626675" sldId="257"/>
            <ac:spMk id="3" creationId="{3439DC2B-0B93-E595-D0B6-52F510D754BF}"/>
          </ac:spMkLst>
        </pc:spChg>
      </pc:sldChg>
      <pc:sldChg chg="modSp new mod">
        <pc:chgData name="Bernardo Sousa Polakiewicz" userId="b2bded6331182669" providerId="LiveId" clId="{B5A91D90-CC5C-4ACE-A659-77823D41EEB7}" dt="2023-07-03T01:09:04.637" v="512" actId="20577"/>
        <pc:sldMkLst>
          <pc:docMk/>
          <pc:sldMk cId="2330265925" sldId="258"/>
        </pc:sldMkLst>
        <pc:spChg chg="mod">
          <ac:chgData name="Bernardo Sousa Polakiewicz" userId="b2bded6331182669" providerId="LiveId" clId="{B5A91D90-CC5C-4ACE-A659-77823D41EEB7}" dt="2023-07-03T01:04:45.717" v="63" actId="20577"/>
          <ac:spMkLst>
            <pc:docMk/>
            <pc:sldMk cId="2330265925" sldId="258"/>
            <ac:spMk id="2" creationId="{8AB7A175-0C05-202F-811D-D727B7B05901}"/>
          </ac:spMkLst>
        </pc:spChg>
        <pc:spChg chg="mod">
          <ac:chgData name="Bernardo Sousa Polakiewicz" userId="b2bded6331182669" providerId="LiveId" clId="{B5A91D90-CC5C-4ACE-A659-77823D41EEB7}" dt="2023-07-03T01:09:04.637" v="512" actId="20577"/>
          <ac:spMkLst>
            <pc:docMk/>
            <pc:sldMk cId="2330265925" sldId="258"/>
            <ac:spMk id="3" creationId="{4026B993-4079-9471-EF55-93B2A27A4FE6}"/>
          </ac:spMkLst>
        </pc:spChg>
      </pc:sldChg>
      <pc:sldChg chg="modSp new mod">
        <pc:chgData name="Bernardo Sousa Polakiewicz" userId="b2bded6331182669" providerId="LiveId" clId="{B5A91D90-CC5C-4ACE-A659-77823D41EEB7}" dt="2023-07-03T01:18:00.213" v="566" actId="5793"/>
        <pc:sldMkLst>
          <pc:docMk/>
          <pc:sldMk cId="4211681184" sldId="259"/>
        </pc:sldMkLst>
        <pc:spChg chg="mod">
          <ac:chgData name="Bernardo Sousa Polakiewicz" userId="b2bded6331182669" providerId="LiveId" clId="{B5A91D90-CC5C-4ACE-A659-77823D41EEB7}" dt="2023-07-03T01:09:30.504" v="539" actId="20577"/>
          <ac:spMkLst>
            <pc:docMk/>
            <pc:sldMk cId="4211681184" sldId="259"/>
            <ac:spMk id="2" creationId="{4032852A-302F-0F30-8A6C-74C8C15154AD}"/>
          </ac:spMkLst>
        </pc:spChg>
        <pc:spChg chg="mod">
          <ac:chgData name="Bernardo Sousa Polakiewicz" userId="b2bded6331182669" providerId="LiveId" clId="{B5A91D90-CC5C-4ACE-A659-77823D41EEB7}" dt="2023-07-03T01:18:00.213" v="566" actId="5793"/>
          <ac:spMkLst>
            <pc:docMk/>
            <pc:sldMk cId="4211681184" sldId="259"/>
            <ac:spMk id="3" creationId="{9ABF909C-D6A6-90F2-D865-18BF4FC9F8D0}"/>
          </ac:spMkLst>
        </pc:spChg>
      </pc:sldChg>
      <pc:sldChg chg="addSp delSp modSp new mod">
        <pc:chgData name="Bernardo Sousa Polakiewicz" userId="b2bded6331182669" providerId="LiveId" clId="{B5A91D90-CC5C-4ACE-A659-77823D41EEB7}" dt="2023-07-03T01:25:17.159" v="863" actId="20577"/>
        <pc:sldMkLst>
          <pc:docMk/>
          <pc:sldMk cId="4017641268" sldId="260"/>
        </pc:sldMkLst>
        <pc:spChg chg="mod">
          <ac:chgData name="Bernardo Sousa Polakiewicz" userId="b2bded6331182669" providerId="LiveId" clId="{B5A91D90-CC5C-4ACE-A659-77823D41EEB7}" dt="2023-07-03T01:09:42.629" v="564" actId="20577"/>
          <ac:spMkLst>
            <pc:docMk/>
            <pc:sldMk cId="4017641268" sldId="260"/>
            <ac:spMk id="2" creationId="{9F39DABB-7A46-0B5D-9E9B-7705BD67CFE7}"/>
          </ac:spMkLst>
        </pc:spChg>
        <pc:spChg chg="mod">
          <ac:chgData name="Bernardo Sousa Polakiewicz" userId="b2bded6331182669" providerId="LiveId" clId="{B5A91D90-CC5C-4ACE-A659-77823D41EEB7}" dt="2023-07-03T01:25:17.159" v="863" actId="20577"/>
          <ac:spMkLst>
            <pc:docMk/>
            <pc:sldMk cId="4017641268" sldId="260"/>
            <ac:spMk id="3" creationId="{73598CA1-857A-45F2-BC16-BD9B90E63198}"/>
          </ac:spMkLst>
        </pc:spChg>
        <pc:spChg chg="add del mod">
          <ac:chgData name="Bernardo Sousa Polakiewicz" userId="b2bded6331182669" providerId="LiveId" clId="{B5A91D90-CC5C-4ACE-A659-77823D41EEB7}" dt="2023-07-03T01:21:56.445" v="669"/>
          <ac:spMkLst>
            <pc:docMk/>
            <pc:sldMk cId="4017641268" sldId="260"/>
            <ac:spMk id="4" creationId="{10264F2B-4204-267A-C2C2-65EB4CD30246}"/>
          </ac:spMkLst>
        </pc:spChg>
        <pc:spChg chg="add del mod">
          <ac:chgData name="Bernardo Sousa Polakiewicz" userId="b2bded6331182669" providerId="LiveId" clId="{B5A91D90-CC5C-4ACE-A659-77823D41EEB7}" dt="2023-07-03T01:22:18.825" v="675"/>
          <ac:spMkLst>
            <pc:docMk/>
            <pc:sldMk cId="4017641268" sldId="260"/>
            <ac:spMk id="5" creationId="{AE8DA878-9A68-B6A6-D906-15977E2D5952}"/>
          </ac:spMkLst>
        </pc:spChg>
        <pc:spChg chg="add mod">
          <ac:chgData name="Bernardo Sousa Polakiewicz" userId="b2bded6331182669" providerId="LiveId" clId="{B5A91D90-CC5C-4ACE-A659-77823D41EEB7}" dt="2023-07-03T01:24:52.282" v="833" actId="313"/>
          <ac:spMkLst>
            <pc:docMk/>
            <pc:sldMk cId="4017641268" sldId="260"/>
            <ac:spMk id="6" creationId="{8F7EAFBA-C980-6FDF-5F83-0D6D142A4B50}"/>
          </ac:spMkLst>
        </pc:spChg>
      </pc:sldChg>
      <pc:sldChg chg="modSp new mod">
        <pc:chgData name="Bernardo Sousa Polakiewicz" userId="b2bded6331182669" providerId="LiveId" clId="{B5A91D90-CC5C-4ACE-A659-77823D41EEB7}" dt="2023-07-03T01:25:37.852" v="864"/>
        <pc:sldMkLst>
          <pc:docMk/>
          <pc:sldMk cId="375804421" sldId="261"/>
        </pc:sldMkLst>
        <pc:spChg chg="mod">
          <ac:chgData name="Bernardo Sousa Polakiewicz" userId="b2bded6331182669" providerId="LiveId" clId="{B5A91D90-CC5C-4ACE-A659-77823D41EEB7}" dt="2023-07-03T01:25:37.852" v="864"/>
          <ac:spMkLst>
            <pc:docMk/>
            <pc:sldMk cId="375804421" sldId="261"/>
            <ac:spMk id="2" creationId="{8E05A9E6-A5F9-4281-FAC0-8584D4CDA531}"/>
          </ac:spMkLst>
        </pc:spChg>
        <pc:spChg chg="mod">
          <ac:chgData name="Bernardo Sousa Polakiewicz" userId="b2bded6331182669" providerId="LiveId" clId="{B5A91D90-CC5C-4ACE-A659-77823D41EEB7}" dt="2023-07-03T01:19:47.479" v="585" actId="20577"/>
          <ac:spMkLst>
            <pc:docMk/>
            <pc:sldMk cId="375804421" sldId="261"/>
            <ac:spMk id="3" creationId="{18ADB3AB-D9EB-CC12-392F-0CA4FC2BA444}"/>
          </ac:spMkLst>
        </pc:spChg>
      </pc:sldChg>
      <pc:sldChg chg="modSp new del mod">
        <pc:chgData name="Bernardo Sousa Polakiewicz" userId="b2bded6331182669" providerId="LiveId" clId="{B5A91D90-CC5C-4ACE-A659-77823D41EEB7}" dt="2023-07-03T01:19:28.086" v="578" actId="47"/>
        <pc:sldMkLst>
          <pc:docMk/>
          <pc:sldMk cId="1468690292" sldId="262"/>
        </pc:sldMkLst>
        <pc:spChg chg="mod">
          <ac:chgData name="Bernardo Sousa Polakiewicz" userId="b2bded6331182669" providerId="LiveId" clId="{B5A91D90-CC5C-4ACE-A659-77823D41EEB7}" dt="2023-07-03T01:18:31.549" v="572" actId="5793"/>
          <ac:spMkLst>
            <pc:docMk/>
            <pc:sldMk cId="1468690292" sldId="262"/>
            <ac:spMk id="3" creationId="{F3F08171-AE0D-B373-79DC-CFD9F1D0E696}"/>
          </ac:spMkLst>
        </pc:spChg>
      </pc:sldChg>
      <pc:sldChg chg="modSp new mod">
        <pc:chgData name="Bernardo Sousa Polakiewicz" userId="b2bded6331182669" providerId="LiveId" clId="{B5A91D90-CC5C-4ACE-A659-77823D41EEB7}" dt="2023-07-03T01:25:40.170" v="865"/>
        <pc:sldMkLst>
          <pc:docMk/>
          <pc:sldMk cId="699674885" sldId="263"/>
        </pc:sldMkLst>
        <pc:spChg chg="mod">
          <ac:chgData name="Bernardo Sousa Polakiewicz" userId="b2bded6331182669" providerId="LiveId" clId="{B5A91D90-CC5C-4ACE-A659-77823D41EEB7}" dt="2023-07-03T01:25:40.170" v="865"/>
          <ac:spMkLst>
            <pc:docMk/>
            <pc:sldMk cId="699674885" sldId="263"/>
            <ac:spMk id="2" creationId="{B0B76185-6852-4929-B731-4A6AA2F72106}"/>
          </ac:spMkLst>
        </pc:spChg>
        <pc:spChg chg="mod">
          <ac:chgData name="Bernardo Sousa Polakiewicz" userId="b2bded6331182669" providerId="LiveId" clId="{B5A91D90-CC5C-4ACE-A659-77823D41EEB7}" dt="2023-07-03T01:19:09.542" v="577" actId="12"/>
          <ac:spMkLst>
            <pc:docMk/>
            <pc:sldMk cId="699674885" sldId="263"/>
            <ac:spMk id="3" creationId="{6739CF10-AF9D-9930-B976-6E94328308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2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56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85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0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20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7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25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5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3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91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797801-1287-4FC1-AE89-7742C5D4CC7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73EAEC7-A483-436F-B545-C1A30AC87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21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9FC0A-95AE-D9E4-C36D-5AC57F0C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DRIVE TRACK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04B6F-6778-63C0-B707-DCC114A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55855"/>
          </a:xfrm>
        </p:spPr>
        <p:txBody>
          <a:bodyPr>
            <a:normAutofit/>
          </a:bodyPr>
          <a:lstStyle/>
          <a:p>
            <a:r>
              <a:rPr lang="pt-BR" dirty="0"/>
              <a:t>Bernardo Sousa Polakiewicz,</a:t>
            </a:r>
          </a:p>
          <a:p>
            <a:r>
              <a:rPr lang="pt-BR"/>
              <a:t>Marina Ferreira </a:t>
            </a:r>
            <a:r>
              <a:rPr lang="pt-BR" dirty="0"/>
              <a:t>Sansão </a:t>
            </a:r>
            <a:r>
              <a:rPr lang="pt-BR" dirty="0" err="1"/>
              <a:t>Cabalzar</a:t>
            </a:r>
            <a:endParaRPr lang="pt-BR" dirty="0"/>
          </a:p>
          <a:p>
            <a:r>
              <a:rPr lang="pt-BR" dirty="0"/>
              <a:t>Rafael </a:t>
            </a:r>
            <a:r>
              <a:rPr lang="pt-BR" dirty="0" err="1"/>
              <a:t>España</a:t>
            </a:r>
            <a:r>
              <a:rPr lang="pt-BR" dirty="0"/>
              <a:t> Freitas Costa</a:t>
            </a:r>
          </a:p>
        </p:txBody>
      </p:sp>
    </p:spTree>
    <p:extLst>
      <p:ext uri="{BB962C8B-B14F-4D97-AF65-F5344CB8AC3E}">
        <p14:creationId xmlns:p14="http://schemas.microsoft.com/office/powerpoint/2010/main" val="165420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EF48B-06EC-5804-A644-F089733E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9DC2B-0B93-E595-D0B6-52F510D7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Desorganização dos alunos,</a:t>
            </a:r>
          </a:p>
          <a:p>
            <a:r>
              <a:rPr lang="pt-BR" dirty="0"/>
              <a:t>Dificuldade de gerenciar o tempo,</a:t>
            </a:r>
          </a:p>
          <a:p>
            <a:r>
              <a:rPr lang="pt-BR" dirty="0"/>
              <a:t>Dificuldade de se localizar no processo,</a:t>
            </a:r>
          </a:p>
          <a:p>
            <a:r>
              <a:rPr lang="pt-BR" dirty="0"/>
              <a:t>Contexto de autoescolas,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7A175-0C05-202F-811D-D727B7B0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SOLUÇÃO: DRIVE TRACK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6B993-4079-9471-EF55-93B2A27A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Criamos uma plataforma, capaz de melhorar a visualização do todo,</a:t>
            </a:r>
          </a:p>
          <a:p>
            <a:r>
              <a:rPr lang="pt-BR" dirty="0"/>
              <a:t>Que organiza a rotina do aluno, segundo suas necessidades e anseios,</a:t>
            </a:r>
          </a:p>
          <a:p>
            <a:r>
              <a:rPr lang="pt-BR" dirty="0"/>
              <a:t>Puxa os horários vagos, seguindo o cronograma da instituição que o aluno pertence,</a:t>
            </a:r>
          </a:p>
          <a:p>
            <a:r>
              <a:rPr lang="pt-BR" dirty="0"/>
              <a:t>E que permite que o aluno modifique a semana, conforme sua vontade,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26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2852A-302F-0F30-8A6C-74C8C151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SOLUÇÃO: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F909C-D6A6-90F2-D865-18BF4FC9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Na Sprint 1: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Apresentação do projeto em sala.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Utilização dos Artefatos do Processo de Design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Thinking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: Matriz CSD, Mapa de Stakeholders, Mural de Possibilidades, Mapa de Priorização e Diagrama de Personas.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Relatório técnico explicando o contexto do problema e detalhando o projeto até o momento.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68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5A9E6-A5F9-4281-FAC0-8584D4C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SOLUÇÃO: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DB3AB-D9EB-CC12-392F-0CA4FC2B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Na Sprint 2: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Parte individual: Planejamento dos artefatos a serem enviados.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Parte em equipe: Categorização dos artefatos em Cadastro de Informações (CI), Apresentação de Informações (AI) e Funcionalidades Alternativas (FA).</a:t>
            </a:r>
          </a:p>
          <a:p>
            <a:pPr marL="0" indent="0" algn="l">
              <a:buNone/>
            </a:pP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Na Sprint 3: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Continuação do trabalho da Sprint 2, com o restante dos artefatos.</a:t>
            </a:r>
          </a:p>
          <a:p>
            <a:pPr marL="0" indent="0" algn="l">
              <a:buNone/>
            </a:pP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80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76185-6852-4929-B731-4A6AA2F7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SOLUÇÃO: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9CF10-AF9D-9930-B976-6E943283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Na Sprint 4: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Fechamento do trabalho.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Elaboração de um relatório final detalhado.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Criação de um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power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point com informações principais do projeto.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Criação de um vídeo demonstrando as tecnologias em funcionamento.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Utilização de várias ferramentas ao longo do processo, com destaque para Miro,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Github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Replit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67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9DABB-7A46-0B5D-9E9B-7705BD67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SOLUÇÃO: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98CA1-857A-45F2-BC16-BD9B90E6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727" y="2222287"/>
            <a:ext cx="4907901" cy="3636511"/>
          </a:xfrm>
        </p:spPr>
        <p:txBody>
          <a:bodyPr/>
          <a:lstStyle/>
          <a:p>
            <a:r>
              <a:rPr lang="pt-BR" dirty="0"/>
              <a:t>AUTOESCOLA:</a:t>
            </a:r>
          </a:p>
          <a:p>
            <a:pPr lvl="1"/>
            <a:r>
              <a:rPr lang="pt-BR" dirty="0"/>
              <a:t>Marcar consentimento,</a:t>
            </a:r>
          </a:p>
          <a:p>
            <a:pPr lvl="1"/>
            <a:r>
              <a:rPr lang="pt-BR" dirty="0"/>
              <a:t>Cadastro autoescola,</a:t>
            </a:r>
          </a:p>
          <a:p>
            <a:pPr lvl="1"/>
            <a:r>
              <a:rPr lang="pt-BR" dirty="0"/>
              <a:t>Realização do pagamento,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F7EAFBA-C980-6FDF-5F83-0D6D142A4B50}"/>
              </a:ext>
            </a:extLst>
          </p:cNvPr>
          <p:cNvSpPr txBox="1">
            <a:spLocks/>
          </p:cNvSpPr>
          <p:nvPr/>
        </p:nvSpPr>
        <p:spPr>
          <a:xfrm>
            <a:off x="631373" y="2374687"/>
            <a:ext cx="546462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NOVATO: </a:t>
            </a:r>
          </a:p>
          <a:p>
            <a:pPr lvl="1"/>
            <a:r>
              <a:rPr lang="pt-BR" dirty="0"/>
              <a:t>Marcar consentimento,</a:t>
            </a:r>
          </a:p>
          <a:p>
            <a:pPr lvl="1"/>
            <a:r>
              <a:rPr lang="pt-BR" dirty="0"/>
              <a:t>Cadastrar usuário,</a:t>
            </a:r>
          </a:p>
          <a:p>
            <a:pPr lvl="1"/>
            <a:r>
              <a:rPr lang="pt-BR" dirty="0"/>
              <a:t>Marcar questionário,</a:t>
            </a:r>
          </a:p>
          <a:p>
            <a:pPr lvl="1"/>
            <a:r>
              <a:rPr lang="pt-BR" dirty="0"/>
              <a:t>Organizar sua tabela toda semana,</a:t>
            </a:r>
          </a:p>
          <a:p>
            <a:r>
              <a:rPr lang="pt-BR" dirty="0"/>
              <a:t>VETERANO:</a:t>
            </a:r>
          </a:p>
          <a:p>
            <a:pPr lvl="1"/>
            <a:r>
              <a:rPr lang="pt-BR" dirty="0"/>
              <a:t>Fazer seu login,</a:t>
            </a:r>
          </a:p>
          <a:p>
            <a:pPr lvl="1"/>
            <a:r>
              <a:rPr lang="pt-BR" dirty="0"/>
              <a:t>Modificar sua tabela </a:t>
            </a:r>
            <a:r>
              <a:rPr lang="pt-BR" dirty="0" err="1"/>
              <a:t>tabela</a:t>
            </a:r>
            <a:r>
              <a:rPr lang="pt-B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17641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49</TotalTime>
  <Words>317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Söhne</vt:lpstr>
      <vt:lpstr>Wingdings 2</vt:lpstr>
      <vt:lpstr>Citável</vt:lpstr>
      <vt:lpstr>DRIVE TRACK</vt:lpstr>
      <vt:lpstr>CONTEXTO:</vt:lpstr>
      <vt:lpstr>PROPOSTA DE SOLUÇÃO: DRIVE TRACK</vt:lpstr>
      <vt:lpstr>METODOLOGIA DE SOLUÇÃO:</vt:lpstr>
      <vt:lpstr>METODOLOGIA DE SOLUÇÃO:</vt:lpstr>
      <vt:lpstr>METODOLOGIA DE SOLUÇÃO:</vt:lpstr>
      <vt:lpstr>ARQUITETURA DA SOLUÇÃO: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TRACK</dc:title>
  <dc:creator>Bernardo Sousa Polakiewicz</dc:creator>
  <cp:lastModifiedBy>Bernardo Sousa Polakiewicz</cp:lastModifiedBy>
  <cp:revision>1</cp:revision>
  <dcterms:created xsi:type="dcterms:W3CDTF">2023-07-03T00:36:43Z</dcterms:created>
  <dcterms:modified xsi:type="dcterms:W3CDTF">2023-07-03T01:47:50Z</dcterms:modified>
</cp:coreProperties>
</file>