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f475c04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f475c04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f475c04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f475c04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f475c04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f475c04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200 iteraciones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f475c04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9f475c04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f475c04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9f475c04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f475c04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f475c04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competencia el objetivo es identificar correctamente los dígitos de un conjunto de datos de decenas de miles de imágenes manuscritas,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 las varias opciones para la implementacion esta: python, tensorflow, keras, jupyter, R, Mxnet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f475c04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f475c04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f475c04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f475c04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f475c04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f475c04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	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	1  AND	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 1	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0	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	1 XOR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f475c04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f475c04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5de093f8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5de093f8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5de093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5de093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5de093f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5de093f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relu&amp;batchSize=14&amp;dataset=circle&amp;regDataset=reg-plane&amp;learningRate=0.03&amp;regularizationRate=0&amp;noise=0&amp;networkShape=5,6,6,4,2&amp;seed=0.99618&amp;showTestData=false&amp;discretize=true&amp;percTrainData=40&amp;x=true&amp;y=true&amp;xTimesY=false&amp;xSquared=false&amp;ySquared=false&amp;cosX=false&amp;sinX=false&amp;cosY=false&amp;sinY=false&amp;collectStats=false&amp;problem=regression&amp;initZero=false&amp;hideText=fal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Digit Recognizer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Pérez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montiel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Aldana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generados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l="6481" t="17106" r="34382" b="17699"/>
          <a:stretch/>
        </p:blipFill>
        <p:spPr>
          <a:xfrm>
            <a:off x="2339488" y="1033775"/>
            <a:ext cx="4954925" cy="30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2102700" y="4275925"/>
            <a:ext cx="54285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6.86 segundos con un accuracy de 0.36535714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final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1566863"/>
            <a:ext cx="55626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finales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63" y="1307850"/>
            <a:ext cx="4905475" cy="3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Ranking de kaggle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1297500" y="1146150"/>
            <a:ext cx="70389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4 horas de entrenamiento: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875" y="1611150"/>
            <a:ext cx="6918526" cy="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1297500" y="2106750"/>
            <a:ext cx="6221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2.1 horas de entrenamiento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297500" y="3067350"/>
            <a:ext cx="53790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 horas de entrenamiento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63" y="3530700"/>
            <a:ext cx="10096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875" y="3587850"/>
            <a:ext cx="69185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197450"/>
            <a:ext cx="19431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FC58CB-245D-4BF2-9ABC-A1A67564F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738" y="2454418"/>
            <a:ext cx="2181224" cy="6501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recomendaciones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la competencia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 de resolución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Análisis de datos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Redes Neuronales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Redes Neuronales Convolucionales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Datos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1609850"/>
            <a:ext cx="3888748" cy="20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875" y="1609850"/>
            <a:ext cx="3587300" cy="20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 teóricos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Redes Neuronales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Regresion Lineal y Logistica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Funcion de activacion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Backpropagation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								Compuerta AND  y XOR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13" y="2735913"/>
            <a:ext cx="35718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675" y="1065100"/>
            <a:ext cx="4148350" cy="27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https://playground.tensorflow.org/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600" y="1825324"/>
            <a:ext cx="2946775" cy="18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4" y="1904424"/>
            <a:ext cx="1856266" cy="17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195" y="1864875"/>
            <a:ext cx="2875500" cy="17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de convolución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Kernel - Filtros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Pooling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Clasificación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150" y="465874"/>
            <a:ext cx="3091984" cy="14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150" y="2128150"/>
            <a:ext cx="2881175" cy="14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25" y="3004425"/>
            <a:ext cx="5361725" cy="2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(16:9)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Montserrat</vt:lpstr>
      <vt:lpstr>Lato</vt:lpstr>
      <vt:lpstr>Focus</vt:lpstr>
      <vt:lpstr>Digit Recognizer</vt:lpstr>
      <vt:lpstr>Definición de la competencia</vt:lpstr>
      <vt:lpstr>Estrategias de resolución</vt:lpstr>
      <vt:lpstr>Análisis de Datos</vt:lpstr>
      <vt:lpstr>Fundamentos teóricos</vt:lpstr>
      <vt:lpstr>PowerPoint Presentation</vt:lpstr>
      <vt:lpstr>PowerPoint Presentation</vt:lpstr>
      <vt:lpstr>PowerPoint Presentation</vt:lpstr>
      <vt:lpstr>Red de convolución</vt:lpstr>
      <vt:lpstr>Modelos generados</vt:lpstr>
      <vt:lpstr>Modelo final</vt:lpstr>
      <vt:lpstr>Resultados finales</vt:lpstr>
      <vt:lpstr>Ranking de kaggle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</dc:title>
  <cp:lastModifiedBy>Carlos Montiel</cp:lastModifiedBy>
  <cp:revision>1</cp:revision>
  <dcterms:modified xsi:type="dcterms:W3CDTF">2019-06-01T00:48:37Z</dcterms:modified>
</cp:coreProperties>
</file>