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Aviation English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891425" y="2834125"/>
            <a:ext cx="3981000" cy="1814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dirty="0"/>
              <a:t>Axumawit Gebregorgis</a:t>
            </a:r>
          </a:p>
          <a:p>
            <a:pPr lvl="0" algn="l">
              <a:spcBef>
                <a:spcPts val="0"/>
              </a:spcBef>
              <a:buNone/>
            </a:pPr>
            <a:r>
              <a:rPr lang="en" dirty="0"/>
              <a:t>Oleksandr Gorkovets</a:t>
            </a:r>
          </a:p>
          <a:p>
            <a:pPr lvl="0" algn="l">
              <a:spcBef>
                <a:spcPts val="0"/>
              </a:spcBef>
              <a:buNone/>
            </a:pPr>
            <a:r>
              <a:rPr lang="en" dirty="0"/>
              <a:t>Ramona </a:t>
            </a:r>
            <a:r>
              <a:rPr lang="en" dirty="0" smtClean="0"/>
              <a:t>Graham</a:t>
            </a:r>
          </a:p>
          <a:p>
            <a:pPr lvl="0" algn="l">
              <a:spcBef>
                <a:spcPts val="0"/>
              </a:spcBef>
              <a:buNone/>
            </a:pPr>
            <a:r>
              <a:rPr lang="en" dirty="0" smtClean="0"/>
              <a:t>IT 372 Debugging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96200" cy="465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Tutorial Page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144" y="102325"/>
            <a:ext cx="461991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096400" cy="4473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Tutorial page</a:t>
            </a:r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529" y="0"/>
            <a:ext cx="421339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237300" y="10965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End of Quiz page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2353"/>
            <a:ext cx="9144000" cy="44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1473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End of Quiz page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200"/>
            <a:ext cx="9144000" cy="448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909625"/>
            <a:ext cx="2347500" cy="403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Memory Game Tutorial page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228" y="0"/>
            <a:ext cx="34699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714300"/>
            <a:ext cx="2403300" cy="425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Tutorial page</a:t>
            </a:r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67" y="0"/>
            <a:ext cx="34520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5" y="311700"/>
            <a:ext cx="9143998" cy="4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Reuse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2975"/>
            <a:ext cx="56388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262" y="1387162"/>
            <a:ext cx="10953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7137" y="1325250"/>
            <a:ext cx="15430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325" y="2583025"/>
            <a:ext cx="15906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8087" y="3931325"/>
            <a:ext cx="158115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>
            <a:endCxn id="153" idx="1"/>
          </p:cNvCxnSpPr>
          <p:nvPr/>
        </p:nvCxnSpPr>
        <p:spPr>
          <a:xfrm>
            <a:off x="6782925" y="2138875"/>
            <a:ext cx="770400" cy="9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6" name="Shape 156"/>
          <p:cNvCxnSpPr>
            <a:endCxn id="154" idx="1"/>
          </p:cNvCxnSpPr>
          <p:nvPr/>
        </p:nvCxnSpPr>
        <p:spPr>
          <a:xfrm>
            <a:off x="6171187" y="2166725"/>
            <a:ext cx="1386900" cy="229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7" name="Shape 157"/>
          <p:cNvCxnSpPr/>
          <p:nvPr/>
        </p:nvCxnSpPr>
        <p:spPr>
          <a:xfrm>
            <a:off x="6946737" y="1721587"/>
            <a:ext cx="63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8" name="Shape 158"/>
          <p:cNvSpPr txBox="1"/>
          <p:nvPr/>
        </p:nvSpPr>
        <p:spPr>
          <a:xfrm>
            <a:off x="7765300" y="1410650"/>
            <a:ext cx="1251300" cy="6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7558162" y="2601900"/>
            <a:ext cx="1581000" cy="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7562850" y="3931325"/>
            <a:ext cx="1581300" cy="106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main.php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2750" y="809812"/>
            <a:ext cx="21717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6189800" y="1647750"/>
            <a:ext cx="634500" cy="13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5809312" y="1511550"/>
            <a:ext cx="1095300" cy="41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db.php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Comments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" y="1314037"/>
            <a:ext cx="5038725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5783125" y="1406650"/>
            <a:ext cx="3049200" cy="346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Char char="-"/>
            </a:pPr>
            <a:r>
              <a:rPr lang="en" sz="2400"/>
              <a:t>Use comments in the code to help to maintain the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aviatest_english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51" y="1193025"/>
            <a:ext cx="6841300" cy="3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Main Page of the previous version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1017718"/>
            <a:ext cx="8832299" cy="4099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01462"/>
            <a:ext cx="88773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8275"/>
            <a:ext cx="8797950" cy="27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2954"/>
            <a:ext cx="9143998" cy="221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6088"/>
            <a:ext cx="9144000" cy="211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File structure cont.</a:t>
            </a:r>
          </a:p>
        </p:txBody>
      </p: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0112"/>
            <a:ext cx="9144000" cy="22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00625" y="1474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main page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87" y="872425"/>
            <a:ext cx="8851025" cy="42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25"/>
            <a:ext cx="8520600" cy="53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Flash Cards page of the previous version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3920"/>
            <a:ext cx="8520600" cy="455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50150" y="74300"/>
            <a:ext cx="7989600" cy="500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Flash Cards page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50" y="646999"/>
            <a:ext cx="8042526" cy="44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53925"/>
            <a:ext cx="8520600" cy="608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previous Memory Game page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42"/>
            <a:ext cx="9144000" cy="4481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09400" y="1008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Memory Game page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50" y="714249"/>
            <a:ext cx="8898298" cy="4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218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previous Quiz page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608"/>
            <a:ext cx="9144000" cy="418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0775" y="166000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The new Quiz page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6118"/>
            <a:ext cx="9143998" cy="41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On-screen Show (16:9)</PresentationFormat>
  <Paragraphs>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simple-light-2</vt:lpstr>
      <vt:lpstr>Aviation English</vt:lpstr>
      <vt:lpstr>Main Page of the previous version</vt:lpstr>
      <vt:lpstr>The new main page</vt:lpstr>
      <vt:lpstr>The Flash Cards page of the previous version</vt:lpstr>
      <vt:lpstr>The new Flash Cards page</vt:lpstr>
      <vt:lpstr>The previous Memory Game page</vt:lpstr>
      <vt:lpstr>The new Memory Game page</vt:lpstr>
      <vt:lpstr>The previous Quiz page</vt:lpstr>
      <vt:lpstr>The new Quiz page</vt:lpstr>
      <vt:lpstr>The previous Quiz Tutorial Page</vt:lpstr>
      <vt:lpstr>The new Quiz Tutorial page</vt:lpstr>
      <vt:lpstr>The previous End of Quiz page</vt:lpstr>
      <vt:lpstr>The new End of Quiz page</vt:lpstr>
      <vt:lpstr>The previous Memory Game Tutorial page</vt:lpstr>
      <vt:lpstr>The new Memory Game Tutorial page</vt:lpstr>
      <vt:lpstr>PowerPoint Presentation</vt:lpstr>
      <vt:lpstr>Code Reuse</vt:lpstr>
      <vt:lpstr>Comments</vt:lpstr>
      <vt:lpstr>Database aviatest_english</vt:lpstr>
      <vt:lpstr>Database</vt:lpstr>
      <vt:lpstr>File Structure</vt:lpstr>
      <vt:lpstr>PowerPoint Presentation</vt:lpstr>
      <vt:lpstr>File structure cont.</vt:lpstr>
      <vt:lpstr>File structure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English</dc:title>
  <cp:lastModifiedBy>Ramona Graham</cp:lastModifiedBy>
  <cp:revision>1</cp:revision>
  <dcterms:modified xsi:type="dcterms:W3CDTF">2016-06-08T03:19:49Z</dcterms:modified>
</cp:coreProperties>
</file>