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Aviation English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891425" y="2834125"/>
            <a:ext cx="3981000" cy="18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Axumawit Gebregorgis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Oleksandr Gorkovets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Ramona Graham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2896200" cy="465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Quiz Tutorial Page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144" y="102325"/>
            <a:ext cx="46199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2096400" cy="447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Quiz Tutorial page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29" y="0"/>
            <a:ext cx="42133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37300" y="109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End of Quiz page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2353"/>
            <a:ext cx="9144000" cy="44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147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End of Quiz page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200"/>
            <a:ext cx="9144000" cy="44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909625"/>
            <a:ext cx="2347500" cy="40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Memory Game Tutorial page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28" y="0"/>
            <a:ext cx="34699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714300"/>
            <a:ext cx="2403300" cy="42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Memory Game Tutorial page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67" y="0"/>
            <a:ext cx="34520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5" y="311700"/>
            <a:ext cx="9143998" cy="4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Reuse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75"/>
            <a:ext cx="56388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262" y="1387162"/>
            <a:ext cx="1095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137" y="1325250"/>
            <a:ext cx="1543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3325" y="2583025"/>
            <a:ext cx="15906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8087" y="3931325"/>
            <a:ext cx="158115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endCxn id="153" idx="1"/>
          </p:cNvCxnSpPr>
          <p:nvPr/>
        </p:nvCxnSpPr>
        <p:spPr>
          <a:xfrm>
            <a:off x="6782925" y="2138875"/>
            <a:ext cx="7704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endCxn id="154" idx="1"/>
          </p:cNvCxnSpPr>
          <p:nvPr/>
        </p:nvCxnSpPr>
        <p:spPr>
          <a:xfrm>
            <a:off x="6171187" y="2166725"/>
            <a:ext cx="1386900" cy="22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>
            <a:off x="6946737" y="1721587"/>
            <a:ext cx="63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7765300" y="1410650"/>
            <a:ext cx="12513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558162" y="2601900"/>
            <a:ext cx="1581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562850" y="3931325"/>
            <a:ext cx="1581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2750" y="809812"/>
            <a:ext cx="21717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6189800" y="1647750"/>
            <a:ext cx="634500" cy="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809312" y="1511550"/>
            <a:ext cx="1095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db.php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" y="1314037"/>
            <a:ext cx="503872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5783125" y="1406650"/>
            <a:ext cx="30492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Use comments in the code to help to maintain the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aviatest_english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51" y="1193025"/>
            <a:ext cx="6841300" cy="3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Main Page of the previous version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17718"/>
            <a:ext cx="8832299" cy="409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401462"/>
            <a:ext cx="88773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Structure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8275"/>
            <a:ext cx="8797950" cy="27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2954"/>
            <a:ext cx="9143998" cy="221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structure cont.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6088"/>
            <a:ext cx="9144000" cy="211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structure cont.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112"/>
            <a:ext cx="9144000" cy="22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0625" y="147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main page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7" y="872425"/>
            <a:ext cx="8851025" cy="4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25"/>
            <a:ext cx="8520600" cy="5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Flash Cards page of the previous version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3920"/>
            <a:ext cx="8520600" cy="455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50150" y="74300"/>
            <a:ext cx="7989600" cy="5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Flash Cards page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50" y="646999"/>
            <a:ext cx="8042526" cy="4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3925"/>
            <a:ext cx="8520600" cy="6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previous Memory Game page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342"/>
            <a:ext cx="9144000" cy="448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09400" y="100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Memory Game page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" y="714249"/>
            <a:ext cx="8898298" cy="4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21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Quiz page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608"/>
            <a:ext cx="9144000" cy="41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90775" y="166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Quiz page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6118"/>
            <a:ext cx="9143998" cy="418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