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74" r:id="rId8"/>
    <p:sldId id="275" r:id="rId9"/>
    <p:sldId id="276" r:id="rId10"/>
    <p:sldId id="277" r:id="rId11"/>
    <p:sldId id="278" r:id="rId12"/>
    <p:sldId id="279" r:id="rId13"/>
    <p:sldId id="280" r:id="rId14"/>
    <p:sldId id="281" r:id="rId15"/>
    <p:sldId id="282" r:id="rId16"/>
    <p:sldId id="283"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E6BD8D-1FAF-4E33-A84E-752C273D7D3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10C6312-7A40-40CB-9FF3-75777874E5D2}">
      <dgm:prSet/>
      <dgm:spPr/>
      <dgm:t>
        <a:bodyPr/>
        <a:lstStyle/>
        <a:p>
          <a:pPr>
            <a:lnSpc>
              <a:spcPct val="100000"/>
            </a:lnSpc>
          </a:pPr>
          <a:r>
            <a:rPr lang="en-US" b="0" i="0"/>
            <a:t>This Mobile App helps students efficiently manage and organize their academic and personal tasks, projects and schedules. </a:t>
          </a:r>
          <a:endParaRPr lang="en-US"/>
        </a:p>
      </dgm:t>
    </dgm:pt>
    <dgm:pt modelId="{71CA57E6-C115-4568-A8FA-E6B2A147992F}" type="parTrans" cxnId="{E2CC1924-93A8-414B-A4B9-8974CD83B832}">
      <dgm:prSet/>
      <dgm:spPr/>
      <dgm:t>
        <a:bodyPr/>
        <a:lstStyle/>
        <a:p>
          <a:endParaRPr lang="en-US"/>
        </a:p>
      </dgm:t>
    </dgm:pt>
    <dgm:pt modelId="{AC9AA412-419A-477E-831C-A7CEA1EE6DF2}" type="sibTrans" cxnId="{E2CC1924-93A8-414B-A4B9-8974CD83B832}">
      <dgm:prSet/>
      <dgm:spPr/>
      <dgm:t>
        <a:bodyPr/>
        <a:lstStyle/>
        <a:p>
          <a:pPr>
            <a:lnSpc>
              <a:spcPct val="100000"/>
            </a:lnSpc>
          </a:pPr>
          <a:endParaRPr lang="en-US"/>
        </a:p>
      </dgm:t>
    </dgm:pt>
    <dgm:pt modelId="{A33F21AE-E847-49C0-9BDE-A2717D553D41}">
      <dgm:prSet/>
      <dgm:spPr/>
      <dgm:t>
        <a:bodyPr/>
        <a:lstStyle/>
        <a:p>
          <a:pPr>
            <a:lnSpc>
              <a:spcPct val="100000"/>
            </a:lnSpc>
          </a:pPr>
          <a:r>
            <a:rPr lang="en-US" b="0" i="0" dirty="0"/>
            <a:t>It has personal task management and academic task management features in one comprehensive solution.</a:t>
          </a:r>
          <a:endParaRPr lang="en-US" dirty="0"/>
        </a:p>
      </dgm:t>
    </dgm:pt>
    <dgm:pt modelId="{F7D8D2AE-9E58-4D3D-AE74-6AC18858300A}" type="parTrans" cxnId="{616A896A-B687-455B-8632-93CC5BBEBC9C}">
      <dgm:prSet/>
      <dgm:spPr/>
      <dgm:t>
        <a:bodyPr/>
        <a:lstStyle/>
        <a:p>
          <a:endParaRPr lang="en-US"/>
        </a:p>
      </dgm:t>
    </dgm:pt>
    <dgm:pt modelId="{4940A902-B242-4B1B-B4E1-2AF0E0ABA0F2}" type="sibTrans" cxnId="{616A896A-B687-455B-8632-93CC5BBEBC9C}">
      <dgm:prSet/>
      <dgm:spPr/>
      <dgm:t>
        <a:bodyPr/>
        <a:lstStyle/>
        <a:p>
          <a:pPr>
            <a:lnSpc>
              <a:spcPct val="100000"/>
            </a:lnSpc>
          </a:pPr>
          <a:endParaRPr lang="en-US"/>
        </a:p>
      </dgm:t>
    </dgm:pt>
    <dgm:pt modelId="{A857A37E-7306-47D4-81E2-DE6B8C7C8101}">
      <dgm:prSet/>
      <dgm:spPr/>
      <dgm:t>
        <a:bodyPr/>
        <a:lstStyle/>
        <a:p>
          <a:pPr>
            <a:lnSpc>
              <a:spcPct val="100000"/>
            </a:lnSpc>
          </a:pPr>
          <a:r>
            <a:rPr lang="en-US" b="0" i="0"/>
            <a:t>This App mainly helps masters students in US pursuing higher education. This includes students from various academic disciplines such as Engineering, Sciences and Business.</a:t>
          </a:r>
          <a:endParaRPr lang="en-US"/>
        </a:p>
      </dgm:t>
    </dgm:pt>
    <dgm:pt modelId="{CF831C42-447E-495E-AB00-3F000DF5D36D}" type="parTrans" cxnId="{8693A25A-3DCD-4EE2-932C-8F8DE117C707}">
      <dgm:prSet/>
      <dgm:spPr/>
      <dgm:t>
        <a:bodyPr/>
        <a:lstStyle/>
        <a:p>
          <a:endParaRPr lang="en-US"/>
        </a:p>
      </dgm:t>
    </dgm:pt>
    <dgm:pt modelId="{4040432E-48FD-42DE-AF6E-1FE7366E9994}" type="sibTrans" cxnId="{8693A25A-3DCD-4EE2-932C-8F8DE117C707}">
      <dgm:prSet/>
      <dgm:spPr/>
      <dgm:t>
        <a:bodyPr/>
        <a:lstStyle/>
        <a:p>
          <a:pPr>
            <a:lnSpc>
              <a:spcPct val="100000"/>
            </a:lnSpc>
          </a:pPr>
          <a:endParaRPr lang="en-US"/>
        </a:p>
      </dgm:t>
    </dgm:pt>
    <dgm:pt modelId="{35DF449C-F3C3-47EA-97E3-986FA2F0943E}">
      <dgm:prSet/>
      <dgm:spPr/>
      <dgm:t>
        <a:bodyPr/>
        <a:lstStyle/>
        <a:p>
          <a:pPr>
            <a:lnSpc>
              <a:spcPct val="100000"/>
            </a:lnSpc>
          </a:pPr>
          <a:r>
            <a:rPr lang="en-US" b="0" i="0"/>
            <a:t>This App does not limit itself to masters students but also educators, academic advisors and anyone looking to orgainize their academic and personal life.</a:t>
          </a:r>
          <a:endParaRPr lang="en-US"/>
        </a:p>
      </dgm:t>
    </dgm:pt>
    <dgm:pt modelId="{DC216EF1-FBF4-46AA-A3BB-1F45612F0764}" type="parTrans" cxnId="{EDAA8CEE-5618-4786-A694-EB6929FBF53E}">
      <dgm:prSet/>
      <dgm:spPr/>
      <dgm:t>
        <a:bodyPr/>
        <a:lstStyle/>
        <a:p>
          <a:endParaRPr lang="en-US"/>
        </a:p>
      </dgm:t>
    </dgm:pt>
    <dgm:pt modelId="{5E5EB470-6DF3-477E-B243-06F3927EC48E}" type="sibTrans" cxnId="{EDAA8CEE-5618-4786-A694-EB6929FBF53E}">
      <dgm:prSet/>
      <dgm:spPr/>
      <dgm:t>
        <a:bodyPr/>
        <a:lstStyle/>
        <a:p>
          <a:endParaRPr lang="en-US"/>
        </a:p>
      </dgm:t>
    </dgm:pt>
    <dgm:pt modelId="{AC4A01A7-2B6B-416D-978C-609B37D6D728}" type="pres">
      <dgm:prSet presAssocID="{1FE6BD8D-1FAF-4E33-A84E-752C273D7D36}" presName="root" presStyleCnt="0">
        <dgm:presLayoutVars>
          <dgm:dir/>
          <dgm:resizeHandles val="exact"/>
        </dgm:presLayoutVars>
      </dgm:prSet>
      <dgm:spPr/>
    </dgm:pt>
    <dgm:pt modelId="{202ED843-2ADA-4D70-9FCC-251335FB610F}" type="pres">
      <dgm:prSet presAssocID="{1FE6BD8D-1FAF-4E33-A84E-752C273D7D36}" presName="container" presStyleCnt="0">
        <dgm:presLayoutVars>
          <dgm:dir/>
          <dgm:resizeHandles val="exact"/>
        </dgm:presLayoutVars>
      </dgm:prSet>
      <dgm:spPr/>
    </dgm:pt>
    <dgm:pt modelId="{DACB3EB0-775D-4310-94ED-E1C51841C1C9}" type="pres">
      <dgm:prSet presAssocID="{810C6312-7A40-40CB-9FF3-75777874E5D2}" presName="compNode" presStyleCnt="0"/>
      <dgm:spPr/>
    </dgm:pt>
    <dgm:pt modelId="{D2BDD036-BEDE-429A-B56D-29A25021043C}" type="pres">
      <dgm:prSet presAssocID="{810C6312-7A40-40CB-9FF3-75777874E5D2}" presName="iconBgRect" presStyleLbl="bgShp" presStyleIdx="0" presStyleCnt="4"/>
      <dgm:spPr/>
    </dgm:pt>
    <dgm:pt modelId="{6456BAB1-42CD-4D9A-A3F6-86DF3174988E}" type="pres">
      <dgm:prSet presAssocID="{810C6312-7A40-40CB-9FF3-75777874E5D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79DD7B5A-F896-49B5-9C68-0FD470DD56B7}" type="pres">
      <dgm:prSet presAssocID="{810C6312-7A40-40CB-9FF3-75777874E5D2}" presName="spaceRect" presStyleCnt="0"/>
      <dgm:spPr/>
    </dgm:pt>
    <dgm:pt modelId="{6E0BBE6C-A196-4835-B039-29B36F5CA919}" type="pres">
      <dgm:prSet presAssocID="{810C6312-7A40-40CB-9FF3-75777874E5D2}" presName="textRect" presStyleLbl="revTx" presStyleIdx="0" presStyleCnt="4">
        <dgm:presLayoutVars>
          <dgm:chMax val="1"/>
          <dgm:chPref val="1"/>
        </dgm:presLayoutVars>
      </dgm:prSet>
      <dgm:spPr/>
    </dgm:pt>
    <dgm:pt modelId="{00A916A0-461B-4081-90E4-2227A14FD658}" type="pres">
      <dgm:prSet presAssocID="{AC9AA412-419A-477E-831C-A7CEA1EE6DF2}" presName="sibTrans" presStyleLbl="sibTrans2D1" presStyleIdx="0" presStyleCnt="0"/>
      <dgm:spPr/>
    </dgm:pt>
    <dgm:pt modelId="{9E1EEE6C-E454-421B-83A3-06F792089D46}" type="pres">
      <dgm:prSet presAssocID="{A33F21AE-E847-49C0-9BDE-A2717D553D41}" presName="compNode" presStyleCnt="0"/>
      <dgm:spPr/>
    </dgm:pt>
    <dgm:pt modelId="{33809092-25EA-402C-841E-27200C7B346F}" type="pres">
      <dgm:prSet presAssocID="{A33F21AE-E847-49C0-9BDE-A2717D553D41}" presName="iconBgRect" presStyleLbl="bgShp" presStyleIdx="1" presStyleCnt="4"/>
      <dgm:spPr/>
    </dgm:pt>
    <dgm:pt modelId="{A9375D66-D172-454C-BBF7-752CDE634032}" type="pres">
      <dgm:prSet presAssocID="{A33F21AE-E847-49C0-9BDE-A2717D553D4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76F66C80-5D66-4B66-AA7C-5E75493C7283}" type="pres">
      <dgm:prSet presAssocID="{A33F21AE-E847-49C0-9BDE-A2717D553D41}" presName="spaceRect" presStyleCnt="0"/>
      <dgm:spPr/>
    </dgm:pt>
    <dgm:pt modelId="{5044FF95-737D-4AE7-ABC4-E8D700022C23}" type="pres">
      <dgm:prSet presAssocID="{A33F21AE-E847-49C0-9BDE-A2717D553D41}" presName="textRect" presStyleLbl="revTx" presStyleIdx="1" presStyleCnt="4">
        <dgm:presLayoutVars>
          <dgm:chMax val="1"/>
          <dgm:chPref val="1"/>
        </dgm:presLayoutVars>
      </dgm:prSet>
      <dgm:spPr/>
    </dgm:pt>
    <dgm:pt modelId="{E1AA5697-7448-42C2-B4DE-D1F375DEF553}" type="pres">
      <dgm:prSet presAssocID="{4940A902-B242-4B1B-B4E1-2AF0E0ABA0F2}" presName="sibTrans" presStyleLbl="sibTrans2D1" presStyleIdx="0" presStyleCnt="0"/>
      <dgm:spPr/>
    </dgm:pt>
    <dgm:pt modelId="{7AC01D8D-5BCB-45E3-9947-23B99BE51B7D}" type="pres">
      <dgm:prSet presAssocID="{A857A37E-7306-47D4-81E2-DE6B8C7C8101}" presName="compNode" presStyleCnt="0"/>
      <dgm:spPr/>
    </dgm:pt>
    <dgm:pt modelId="{4A220C94-AD09-43D7-97D2-D41BA864DB9E}" type="pres">
      <dgm:prSet presAssocID="{A857A37E-7306-47D4-81E2-DE6B8C7C8101}" presName="iconBgRect" presStyleLbl="bgShp" presStyleIdx="2" presStyleCnt="4"/>
      <dgm:spPr/>
    </dgm:pt>
    <dgm:pt modelId="{8D947C56-59C3-4313-859A-3120789A895A}" type="pres">
      <dgm:prSet presAssocID="{A857A37E-7306-47D4-81E2-DE6B8C7C81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2B2CC738-C628-42F3-8D8D-20EF3E6FC536}" type="pres">
      <dgm:prSet presAssocID="{A857A37E-7306-47D4-81E2-DE6B8C7C8101}" presName="spaceRect" presStyleCnt="0"/>
      <dgm:spPr/>
    </dgm:pt>
    <dgm:pt modelId="{B02C5CC1-2D98-4316-83E6-C3CBECDAEB79}" type="pres">
      <dgm:prSet presAssocID="{A857A37E-7306-47D4-81E2-DE6B8C7C8101}" presName="textRect" presStyleLbl="revTx" presStyleIdx="2" presStyleCnt="4">
        <dgm:presLayoutVars>
          <dgm:chMax val="1"/>
          <dgm:chPref val="1"/>
        </dgm:presLayoutVars>
      </dgm:prSet>
      <dgm:spPr/>
    </dgm:pt>
    <dgm:pt modelId="{1F95B9CC-D4FD-46DB-8637-570A6A4107B5}" type="pres">
      <dgm:prSet presAssocID="{4040432E-48FD-42DE-AF6E-1FE7366E9994}" presName="sibTrans" presStyleLbl="sibTrans2D1" presStyleIdx="0" presStyleCnt="0"/>
      <dgm:spPr/>
    </dgm:pt>
    <dgm:pt modelId="{8299DC38-14A0-49B6-A3A2-5950690F0EE2}" type="pres">
      <dgm:prSet presAssocID="{35DF449C-F3C3-47EA-97E3-986FA2F0943E}" presName="compNode" presStyleCnt="0"/>
      <dgm:spPr/>
    </dgm:pt>
    <dgm:pt modelId="{33C010E6-E5BD-486E-91C3-D734403F5A86}" type="pres">
      <dgm:prSet presAssocID="{35DF449C-F3C3-47EA-97E3-986FA2F0943E}" presName="iconBgRect" presStyleLbl="bgShp" presStyleIdx="3" presStyleCnt="4"/>
      <dgm:spPr/>
    </dgm:pt>
    <dgm:pt modelId="{FC003A9B-34A0-4302-B8CC-05478E04EC96}" type="pres">
      <dgm:prSet presAssocID="{35DF449C-F3C3-47EA-97E3-986FA2F0943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ploma Roll"/>
        </a:ext>
      </dgm:extLst>
    </dgm:pt>
    <dgm:pt modelId="{B8D17986-2C68-4890-A4CE-F903F552DA98}" type="pres">
      <dgm:prSet presAssocID="{35DF449C-F3C3-47EA-97E3-986FA2F0943E}" presName="spaceRect" presStyleCnt="0"/>
      <dgm:spPr/>
    </dgm:pt>
    <dgm:pt modelId="{4F9AB32A-F82D-4577-A18E-EBEDE4756C04}" type="pres">
      <dgm:prSet presAssocID="{35DF449C-F3C3-47EA-97E3-986FA2F0943E}" presName="textRect" presStyleLbl="revTx" presStyleIdx="3" presStyleCnt="4">
        <dgm:presLayoutVars>
          <dgm:chMax val="1"/>
          <dgm:chPref val="1"/>
        </dgm:presLayoutVars>
      </dgm:prSet>
      <dgm:spPr/>
    </dgm:pt>
  </dgm:ptLst>
  <dgm:cxnLst>
    <dgm:cxn modelId="{B1D3DD17-5941-43C5-91F4-AA76B20FACDC}" type="presOf" srcId="{810C6312-7A40-40CB-9FF3-75777874E5D2}" destId="{6E0BBE6C-A196-4835-B039-29B36F5CA919}" srcOrd="0" destOrd="0" presId="urn:microsoft.com/office/officeart/2018/2/layout/IconCircleList"/>
    <dgm:cxn modelId="{695E8D1F-B3D2-4055-B788-1FF8625893F8}" type="presOf" srcId="{1FE6BD8D-1FAF-4E33-A84E-752C273D7D36}" destId="{AC4A01A7-2B6B-416D-978C-609B37D6D728}" srcOrd="0" destOrd="0" presId="urn:microsoft.com/office/officeart/2018/2/layout/IconCircleList"/>
    <dgm:cxn modelId="{E2CC1924-93A8-414B-A4B9-8974CD83B832}" srcId="{1FE6BD8D-1FAF-4E33-A84E-752C273D7D36}" destId="{810C6312-7A40-40CB-9FF3-75777874E5D2}" srcOrd="0" destOrd="0" parTransId="{71CA57E6-C115-4568-A8FA-E6B2A147992F}" sibTransId="{AC9AA412-419A-477E-831C-A7CEA1EE6DF2}"/>
    <dgm:cxn modelId="{95BEE736-59D9-496E-87F3-50C4BF17FB42}" type="presOf" srcId="{35DF449C-F3C3-47EA-97E3-986FA2F0943E}" destId="{4F9AB32A-F82D-4577-A18E-EBEDE4756C04}" srcOrd="0" destOrd="0" presId="urn:microsoft.com/office/officeart/2018/2/layout/IconCircleList"/>
    <dgm:cxn modelId="{616A896A-B687-455B-8632-93CC5BBEBC9C}" srcId="{1FE6BD8D-1FAF-4E33-A84E-752C273D7D36}" destId="{A33F21AE-E847-49C0-9BDE-A2717D553D41}" srcOrd="1" destOrd="0" parTransId="{F7D8D2AE-9E58-4D3D-AE74-6AC18858300A}" sibTransId="{4940A902-B242-4B1B-B4E1-2AF0E0ABA0F2}"/>
    <dgm:cxn modelId="{BE2D1E4B-C60D-4B78-AB08-B840F5D2C39F}" type="presOf" srcId="{AC9AA412-419A-477E-831C-A7CEA1EE6DF2}" destId="{00A916A0-461B-4081-90E4-2227A14FD658}" srcOrd="0" destOrd="0" presId="urn:microsoft.com/office/officeart/2018/2/layout/IconCircleList"/>
    <dgm:cxn modelId="{51ABD159-7762-4EC8-93F1-BA20BEC3B06D}" type="presOf" srcId="{A857A37E-7306-47D4-81E2-DE6B8C7C8101}" destId="{B02C5CC1-2D98-4316-83E6-C3CBECDAEB79}" srcOrd="0" destOrd="0" presId="urn:microsoft.com/office/officeart/2018/2/layout/IconCircleList"/>
    <dgm:cxn modelId="{8693A25A-3DCD-4EE2-932C-8F8DE117C707}" srcId="{1FE6BD8D-1FAF-4E33-A84E-752C273D7D36}" destId="{A857A37E-7306-47D4-81E2-DE6B8C7C8101}" srcOrd="2" destOrd="0" parTransId="{CF831C42-447E-495E-AB00-3F000DF5D36D}" sibTransId="{4040432E-48FD-42DE-AF6E-1FE7366E9994}"/>
    <dgm:cxn modelId="{C8D362C5-68FA-46E9-B9B7-8929E6907B55}" type="presOf" srcId="{A33F21AE-E847-49C0-9BDE-A2717D553D41}" destId="{5044FF95-737D-4AE7-ABC4-E8D700022C23}" srcOrd="0" destOrd="0" presId="urn:microsoft.com/office/officeart/2018/2/layout/IconCircleList"/>
    <dgm:cxn modelId="{EDC015EE-E175-4276-816A-53308B082A69}" type="presOf" srcId="{4040432E-48FD-42DE-AF6E-1FE7366E9994}" destId="{1F95B9CC-D4FD-46DB-8637-570A6A4107B5}" srcOrd="0" destOrd="0" presId="urn:microsoft.com/office/officeart/2018/2/layout/IconCircleList"/>
    <dgm:cxn modelId="{EDAA8CEE-5618-4786-A694-EB6929FBF53E}" srcId="{1FE6BD8D-1FAF-4E33-A84E-752C273D7D36}" destId="{35DF449C-F3C3-47EA-97E3-986FA2F0943E}" srcOrd="3" destOrd="0" parTransId="{DC216EF1-FBF4-46AA-A3BB-1F45612F0764}" sibTransId="{5E5EB470-6DF3-477E-B243-06F3927EC48E}"/>
    <dgm:cxn modelId="{CBF885F5-8EB7-4D58-A824-5D7941BC8057}" type="presOf" srcId="{4940A902-B242-4B1B-B4E1-2AF0E0ABA0F2}" destId="{E1AA5697-7448-42C2-B4DE-D1F375DEF553}" srcOrd="0" destOrd="0" presId="urn:microsoft.com/office/officeart/2018/2/layout/IconCircleList"/>
    <dgm:cxn modelId="{A183FB36-85A4-4457-85CD-83B9B759FE83}" type="presParOf" srcId="{AC4A01A7-2B6B-416D-978C-609B37D6D728}" destId="{202ED843-2ADA-4D70-9FCC-251335FB610F}" srcOrd="0" destOrd="0" presId="urn:microsoft.com/office/officeart/2018/2/layout/IconCircleList"/>
    <dgm:cxn modelId="{54904A51-6A75-4956-9D28-EAE18D0E8344}" type="presParOf" srcId="{202ED843-2ADA-4D70-9FCC-251335FB610F}" destId="{DACB3EB0-775D-4310-94ED-E1C51841C1C9}" srcOrd="0" destOrd="0" presId="urn:microsoft.com/office/officeart/2018/2/layout/IconCircleList"/>
    <dgm:cxn modelId="{3C4C8B6C-E2DE-4DC3-8CFF-B272AA110140}" type="presParOf" srcId="{DACB3EB0-775D-4310-94ED-E1C51841C1C9}" destId="{D2BDD036-BEDE-429A-B56D-29A25021043C}" srcOrd="0" destOrd="0" presId="urn:microsoft.com/office/officeart/2018/2/layout/IconCircleList"/>
    <dgm:cxn modelId="{DA679CC3-D55F-4EA6-9058-069FDD21D2F5}" type="presParOf" srcId="{DACB3EB0-775D-4310-94ED-E1C51841C1C9}" destId="{6456BAB1-42CD-4D9A-A3F6-86DF3174988E}" srcOrd="1" destOrd="0" presId="urn:microsoft.com/office/officeart/2018/2/layout/IconCircleList"/>
    <dgm:cxn modelId="{32C69A02-1ABC-463F-94F0-D768EB3893AA}" type="presParOf" srcId="{DACB3EB0-775D-4310-94ED-E1C51841C1C9}" destId="{79DD7B5A-F896-49B5-9C68-0FD470DD56B7}" srcOrd="2" destOrd="0" presId="urn:microsoft.com/office/officeart/2018/2/layout/IconCircleList"/>
    <dgm:cxn modelId="{8CF0A18A-665A-4E32-AB68-A34BDC247123}" type="presParOf" srcId="{DACB3EB0-775D-4310-94ED-E1C51841C1C9}" destId="{6E0BBE6C-A196-4835-B039-29B36F5CA919}" srcOrd="3" destOrd="0" presId="urn:microsoft.com/office/officeart/2018/2/layout/IconCircleList"/>
    <dgm:cxn modelId="{CB2ECBFC-9F74-4887-B866-2CFC1BB7F409}" type="presParOf" srcId="{202ED843-2ADA-4D70-9FCC-251335FB610F}" destId="{00A916A0-461B-4081-90E4-2227A14FD658}" srcOrd="1" destOrd="0" presId="urn:microsoft.com/office/officeart/2018/2/layout/IconCircleList"/>
    <dgm:cxn modelId="{04F0AB9E-3C6B-4E11-A26E-73A4278B118D}" type="presParOf" srcId="{202ED843-2ADA-4D70-9FCC-251335FB610F}" destId="{9E1EEE6C-E454-421B-83A3-06F792089D46}" srcOrd="2" destOrd="0" presId="urn:microsoft.com/office/officeart/2018/2/layout/IconCircleList"/>
    <dgm:cxn modelId="{1541663A-1BAC-4424-9664-BC85F3087A82}" type="presParOf" srcId="{9E1EEE6C-E454-421B-83A3-06F792089D46}" destId="{33809092-25EA-402C-841E-27200C7B346F}" srcOrd="0" destOrd="0" presId="urn:microsoft.com/office/officeart/2018/2/layout/IconCircleList"/>
    <dgm:cxn modelId="{ACD191E1-CDFA-4299-8109-F44E3FB158D5}" type="presParOf" srcId="{9E1EEE6C-E454-421B-83A3-06F792089D46}" destId="{A9375D66-D172-454C-BBF7-752CDE634032}" srcOrd="1" destOrd="0" presId="urn:microsoft.com/office/officeart/2018/2/layout/IconCircleList"/>
    <dgm:cxn modelId="{7468A7D6-29B3-4CFC-A8E7-9C721BAFF34A}" type="presParOf" srcId="{9E1EEE6C-E454-421B-83A3-06F792089D46}" destId="{76F66C80-5D66-4B66-AA7C-5E75493C7283}" srcOrd="2" destOrd="0" presId="urn:microsoft.com/office/officeart/2018/2/layout/IconCircleList"/>
    <dgm:cxn modelId="{3E5C0144-40C0-4257-9019-EDA44A052BD3}" type="presParOf" srcId="{9E1EEE6C-E454-421B-83A3-06F792089D46}" destId="{5044FF95-737D-4AE7-ABC4-E8D700022C23}" srcOrd="3" destOrd="0" presId="urn:microsoft.com/office/officeart/2018/2/layout/IconCircleList"/>
    <dgm:cxn modelId="{6DB5337E-6285-4011-BD23-BDBBA548A5CA}" type="presParOf" srcId="{202ED843-2ADA-4D70-9FCC-251335FB610F}" destId="{E1AA5697-7448-42C2-B4DE-D1F375DEF553}" srcOrd="3" destOrd="0" presId="urn:microsoft.com/office/officeart/2018/2/layout/IconCircleList"/>
    <dgm:cxn modelId="{D03AABDC-66B4-423C-980E-E6C44A5E786A}" type="presParOf" srcId="{202ED843-2ADA-4D70-9FCC-251335FB610F}" destId="{7AC01D8D-5BCB-45E3-9947-23B99BE51B7D}" srcOrd="4" destOrd="0" presId="urn:microsoft.com/office/officeart/2018/2/layout/IconCircleList"/>
    <dgm:cxn modelId="{CB2FF2DA-5899-42F1-895A-5837F4E9E5CA}" type="presParOf" srcId="{7AC01D8D-5BCB-45E3-9947-23B99BE51B7D}" destId="{4A220C94-AD09-43D7-97D2-D41BA864DB9E}" srcOrd="0" destOrd="0" presId="urn:microsoft.com/office/officeart/2018/2/layout/IconCircleList"/>
    <dgm:cxn modelId="{4EF601D6-A58B-4E81-A13C-3D60E2CAA2F4}" type="presParOf" srcId="{7AC01D8D-5BCB-45E3-9947-23B99BE51B7D}" destId="{8D947C56-59C3-4313-859A-3120789A895A}" srcOrd="1" destOrd="0" presId="urn:microsoft.com/office/officeart/2018/2/layout/IconCircleList"/>
    <dgm:cxn modelId="{E10FF0CC-528F-4B51-9A93-B23453D5FC62}" type="presParOf" srcId="{7AC01D8D-5BCB-45E3-9947-23B99BE51B7D}" destId="{2B2CC738-C628-42F3-8D8D-20EF3E6FC536}" srcOrd="2" destOrd="0" presId="urn:microsoft.com/office/officeart/2018/2/layout/IconCircleList"/>
    <dgm:cxn modelId="{E3C21C59-172A-4E3C-A12C-137228088189}" type="presParOf" srcId="{7AC01D8D-5BCB-45E3-9947-23B99BE51B7D}" destId="{B02C5CC1-2D98-4316-83E6-C3CBECDAEB79}" srcOrd="3" destOrd="0" presId="urn:microsoft.com/office/officeart/2018/2/layout/IconCircleList"/>
    <dgm:cxn modelId="{FC3E02DA-2E6C-4FDB-AC41-E16CD30708C6}" type="presParOf" srcId="{202ED843-2ADA-4D70-9FCC-251335FB610F}" destId="{1F95B9CC-D4FD-46DB-8637-570A6A4107B5}" srcOrd="5" destOrd="0" presId="urn:microsoft.com/office/officeart/2018/2/layout/IconCircleList"/>
    <dgm:cxn modelId="{11C57441-FC7E-4CC8-97C4-42213F0778F2}" type="presParOf" srcId="{202ED843-2ADA-4D70-9FCC-251335FB610F}" destId="{8299DC38-14A0-49B6-A3A2-5950690F0EE2}" srcOrd="6" destOrd="0" presId="urn:microsoft.com/office/officeart/2018/2/layout/IconCircleList"/>
    <dgm:cxn modelId="{EDA9F053-ED45-4785-95FC-42A434C57E01}" type="presParOf" srcId="{8299DC38-14A0-49B6-A3A2-5950690F0EE2}" destId="{33C010E6-E5BD-486E-91C3-D734403F5A86}" srcOrd="0" destOrd="0" presId="urn:microsoft.com/office/officeart/2018/2/layout/IconCircleList"/>
    <dgm:cxn modelId="{27818160-AF8F-4C29-ABBC-4D92E6F8F8DC}" type="presParOf" srcId="{8299DC38-14A0-49B6-A3A2-5950690F0EE2}" destId="{FC003A9B-34A0-4302-B8CC-05478E04EC96}" srcOrd="1" destOrd="0" presId="urn:microsoft.com/office/officeart/2018/2/layout/IconCircleList"/>
    <dgm:cxn modelId="{87F214E7-03D6-453C-B98E-4094FD4C1027}" type="presParOf" srcId="{8299DC38-14A0-49B6-A3A2-5950690F0EE2}" destId="{B8D17986-2C68-4890-A4CE-F903F552DA98}" srcOrd="2" destOrd="0" presId="urn:microsoft.com/office/officeart/2018/2/layout/IconCircleList"/>
    <dgm:cxn modelId="{EE40BCF7-6E38-4DAB-B494-6EAB89EBD329}" type="presParOf" srcId="{8299DC38-14A0-49B6-A3A2-5950690F0EE2}" destId="{4F9AB32A-F82D-4577-A18E-EBEDE4756C0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1ADC38-92C4-4E72-A96B-C96CF3DE1C9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3F30F97-91D0-4D9D-A40F-DB7F8BABFD88}">
      <dgm:prSet/>
      <dgm:spPr/>
      <dgm:t>
        <a:bodyPr/>
        <a:lstStyle/>
        <a:p>
          <a:pPr>
            <a:lnSpc>
              <a:spcPct val="100000"/>
            </a:lnSpc>
          </a:pPr>
          <a:r>
            <a:rPr lang="en-US" b="0" i="0" dirty="0"/>
            <a:t>We have utilized Google Firebase's Authentication system both for registering new users and for verifying the identity of registered users.</a:t>
          </a:r>
          <a:endParaRPr lang="en-US" dirty="0"/>
        </a:p>
      </dgm:t>
    </dgm:pt>
    <dgm:pt modelId="{E4FC06CD-F220-442C-B225-1BFB6EB0FC82}" type="parTrans" cxnId="{01F44254-FF71-466C-B11F-B0B129413323}">
      <dgm:prSet/>
      <dgm:spPr/>
      <dgm:t>
        <a:bodyPr/>
        <a:lstStyle/>
        <a:p>
          <a:endParaRPr lang="en-US"/>
        </a:p>
      </dgm:t>
    </dgm:pt>
    <dgm:pt modelId="{57909E48-DD69-49BE-ABA0-464995D60B6F}" type="sibTrans" cxnId="{01F44254-FF71-466C-B11F-B0B129413323}">
      <dgm:prSet/>
      <dgm:spPr/>
      <dgm:t>
        <a:bodyPr/>
        <a:lstStyle/>
        <a:p>
          <a:endParaRPr lang="en-US"/>
        </a:p>
      </dgm:t>
    </dgm:pt>
    <dgm:pt modelId="{E04AF3A9-6A78-4BB6-BF26-CF1C1792D05E}">
      <dgm:prSet/>
      <dgm:spPr/>
      <dgm:t>
        <a:bodyPr/>
        <a:lstStyle/>
        <a:p>
          <a:pPr>
            <a:lnSpc>
              <a:spcPct val="100000"/>
            </a:lnSpc>
          </a:pPr>
          <a:r>
            <a:rPr lang="en-US" b="0" i="0" dirty="0"/>
            <a:t>We have employed a </a:t>
          </a:r>
          <a:r>
            <a:rPr lang="en-US" b="0" i="0" dirty="0" err="1"/>
            <a:t>firestore</a:t>
          </a:r>
          <a:r>
            <a:rPr lang="en-US" b="0" i="0" dirty="0"/>
            <a:t> database to store all the data related to this application.</a:t>
          </a:r>
          <a:endParaRPr lang="en-US" dirty="0"/>
        </a:p>
      </dgm:t>
    </dgm:pt>
    <dgm:pt modelId="{FFB13CD1-E765-4B7B-A25F-6C7EDECABEBF}" type="parTrans" cxnId="{9DE50067-94F8-44E5-BB66-892A09D42282}">
      <dgm:prSet/>
      <dgm:spPr/>
      <dgm:t>
        <a:bodyPr/>
        <a:lstStyle/>
        <a:p>
          <a:endParaRPr lang="en-US"/>
        </a:p>
      </dgm:t>
    </dgm:pt>
    <dgm:pt modelId="{7F2CD796-C266-499F-829A-70F29FD274E8}" type="sibTrans" cxnId="{9DE50067-94F8-44E5-BB66-892A09D42282}">
      <dgm:prSet/>
      <dgm:spPr/>
      <dgm:t>
        <a:bodyPr/>
        <a:lstStyle/>
        <a:p>
          <a:endParaRPr lang="en-US"/>
        </a:p>
      </dgm:t>
    </dgm:pt>
    <dgm:pt modelId="{1DF1378B-D9C4-43DF-85F0-AF84A8C9284A}" type="pres">
      <dgm:prSet presAssocID="{8B1ADC38-92C4-4E72-A96B-C96CF3DE1C91}" presName="root" presStyleCnt="0">
        <dgm:presLayoutVars>
          <dgm:dir/>
          <dgm:resizeHandles val="exact"/>
        </dgm:presLayoutVars>
      </dgm:prSet>
      <dgm:spPr/>
    </dgm:pt>
    <dgm:pt modelId="{8C935C7E-98B9-4FF3-A8BE-F544E570CC2D}" type="pres">
      <dgm:prSet presAssocID="{C3F30F97-91D0-4D9D-A40F-DB7F8BABFD88}" presName="compNode" presStyleCnt="0"/>
      <dgm:spPr/>
    </dgm:pt>
    <dgm:pt modelId="{784CFC64-34D0-4D12-9653-00389922DD37}" type="pres">
      <dgm:prSet presAssocID="{C3F30F97-91D0-4D9D-A40F-DB7F8BABFD8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7F09019D-6D2F-4533-917F-6AE5BAD8D2FC}" type="pres">
      <dgm:prSet presAssocID="{C3F30F97-91D0-4D9D-A40F-DB7F8BABFD88}" presName="spaceRect" presStyleCnt="0"/>
      <dgm:spPr/>
    </dgm:pt>
    <dgm:pt modelId="{112C6686-0A2F-4D2C-857B-7A1407ECB037}" type="pres">
      <dgm:prSet presAssocID="{C3F30F97-91D0-4D9D-A40F-DB7F8BABFD88}" presName="textRect" presStyleLbl="revTx" presStyleIdx="0" presStyleCnt="2">
        <dgm:presLayoutVars>
          <dgm:chMax val="1"/>
          <dgm:chPref val="1"/>
        </dgm:presLayoutVars>
      </dgm:prSet>
      <dgm:spPr/>
    </dgm:pt>
    <dgm:pt modelId="{8C99D4B0-957C-4A12-B3D9-1690C5CA5BAB}" type="pres">
      <dgm:prSet presAssocID="{57909E48-DD69-49BE-ABA0-464995D60B6F}" presName="sibTrans" presStyleCnt="0"/>
      <dgm:spPr/>
    </dgm:pt>
    <dgm:pt modelId="{68376555-3E3A-475C-8ED5-75084E98790C}" type="pres">
      <dgm:prSet presAssocID="{E04AF3A9-6A78-4BB6-BF26-CF1C1792D05E}" presName="compNode" presStyleCnt="0"/>
      <dgm:spPr/>
    </dgm:pt>
    <dgm:pt modelId="{4CC11861-F741-442D-846C-54A5C88BD619}" type="pres">
      <dgm:prSet presAssocID="{E04AF3A9-6A78-4BB6-BF26-CF1C1792D05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368B52AD-2D8E-4A64-AF44-028DCE1BB0C5}" type="pres">
      <dgm:prSet presAssocID="{E04AF3A9-6A78-4BB6-BF26-CF1C1792D05E}" presName="spaceRect" presStyleCnt="0"/>
      <dgm:spPr/>
    </dgm:pt>
    <dgm:pt modelId="{267DF976-B5B7-4C18-B66C-87DE206D229D}" type="pres">
      <dgm:prSet presAssocID="{E04AF3A9-6A78-4BB6-BF26-CF1C1792D05E}" presName="textRect" presStyleLbl="revTx" presStyleIdx="1" presStyleCnt="2">
        <dgm:presLayoutVars>
          <dgm:chMax val="1"/>
          <dgm:chPref val="1"/>
        </dgm:presLayoutVars>
      </dgm:prSet>
      <dgm:spPr/>
    </dgm:pt>
  </dgm:ptLst>
  <dgm:cxnLst>
    <dgm:cxn modelId="{15AAD830-94CD-4FF0-8682-82CE18E4ACF0}" type="presOf" srcId="{C3F30F97-91D0-4D9D-A40F-DB7F8BABFD88}" destId="{112C6686-0A2F-4D2C-857B-7A1407ECB037}" srcOrd="0" destOrd="0" presId="urn:microsoft.com/office/officeart/2018/2/layout/IconLabelList"/>
    <dgm:cxn modelId="{9DE50067-94F8-44E5-BB66-892A09D42282}" srcId="{8B1ADC38-92C4-4E72-A96B-C96CF3DE1C91}" destId="{E04AF3A9-6A78-4BB6-BF26-CF1C1792D05E}" srcOrd="1" destOrd="0" parTransId="{FFB13CD1-E765-4B7B-A25F-6C7EDECABEBF}" sibTransId="{7F2CD796-C266-499F-829A-70F29FD274E8}"/>
    <dgm:cxn modelId="{01F44254-FF71-466C-B11F-B0B129413323}" srcId="{8B1ADC38-92C4-4E72-A96B-C96CF3DE1C91}" destId="{C3F30F97-91D0-4D9D-A40F-DB7F8BABFD88}" srcOrd="0" destOrd="0" parTransId="{E4FC06CD-F220-442C-B225-1BFB6EB0FC82}" sibTransId="{57909E48-DD69-49BE-ABA0-464995D60B6F}"/>
    <dgm:cxn modelId="{8AC27197-E271-42D4-B97F-CD9259CBDAE1}" type="presOf" srcId="{8B1ADC38-92C4-4E72-A96B-C96CF3DE1C91}" destId="{1DF1378B-D9C4-43DF-85F0-AF84A8C9284A}" srcOrd="0" destOrd="0" presId="urn:microsoft.com/office/officeart/2018/2/layout/IconLabelList"/>
    <dgm:cxn modelId="{68C5ADCF-8B22-415C-B9A8-BA1422633EF2}" type="presOf" srcId="{E04AF3A9-6A78-4BB6-BF26-CF1C1792D05E}" destId="{267DF976-B5B7-4C18-B66C-87DE206D229D}" srcOrd="0" destOrd="0" presId="urn:microsoft.com/office/officeart/2018/2/layout/IconLabelList"/>
    <dgm:cxn modelId="{FC0E4F27-8648-4279-B6A3-7DC331A7F518}" type="presParOf" srcId="{1DF1378B-D9C4-43DF-85F0-AF84A8C9284A}" destId="{8C935C7E-98B9-4FF3-A8BE-F544E570CC2D}" srcOrd="0" destOrd="0" presId="urn:microsoft.com/office/officeart/2018/2/layout/IconLabelList"/>
    <dgm:cxn modelId="{CFC4E4FE-B96D-458C-A8A5-1C9C5D4EF862}" type="presParOf" srcId="{8C935C7E-98B9-4FF3-A8BE-F544E570CC2D}" destId="{784CFC64-34D0-4D12-9653-00389922DD37}" srcOrd="0" destOrd="0" presId="urn:microsoft.com/office/officeart/2018/2/layout/IconLabelList"/>
    <dgm:cxn modelId="{E6123291-27B7-4913-A457-88984C12B07B}" type="presParOf" srcId="{8C935C7E-98B9-4FF3-A8BE-F544E570CC2D}" destId="{7F09019D-6D2F-4533-917F-6AE5BAD8D2FC}" srcOrd="1" destOrd="0" presId="urn:microsoft.com/office/officeart/2018/2/layout/IconLabelList"/>
    <dgm:cxn modelId="{D5BEF83F-1D31-4675-829C-D951A3231D82}" type="presParOf" srcId="{8C935C7E-98B9-4FF3-A8BE-F544E570CC2D}" destId="{112C6686-0A2F-4D2C-857B-7A1407ECB037}" srcOrd="2" destOrd="0" presId="urn:microsoft.com/office/officeart/2018/2/layout/IconLabelList"/>
    <dgm:cxn modelId="{57E27265-6ECC-4E48-81E3-17668DB15579}" type="presParOf" srcId="{1DF1378B-D9C4-43DF-85F0-AF84A8C9284A}" destId="{8C99D4B0-957C-4A12-B3D9-1690C5CA5BAB}" srcOrd="1" destOrd="0" presId="urn:microsoft.com/office/officeart/2018/2/layout/IconLabelList"/>
    <dgm:cxn modelId="{8484B281-15B0-4B61-97A4-F148F277EDE6}" type="presParOf" srcId="{1DF1378B-D9C4-43DF-85F0-AF84A8C9284A}" destId="{68376555-3E3A-475C-8ED5-75084E98790C}" srcOrd="2" destOrd="0" presId="urn:microsoft.com/office/officeart/2018/2/layout/IconLabelList"/>
    <dgm:cxn modelId="{47D95881-2218-4929-8B8C-CAF312D78E5C}" type="presParOf" srcId="{68376555-3E3A-475C-8ED5-75084E98790C}" destId="{4CC11861-F741-442D-846C-54A5C88BD619}" srcOrd="0" destOrd="0" presId="urn:microsoft.com/office/officeart/2018/2/layout/IconLabelList"/>
    <dgm:cxn modelId="{54F3A678-9894-46DA-8594-B8957CF7015A}" type="presParOf" srcId="{68376555-3E3A-475C-8ED5-75084E98790C}" destId="{368B52AD-2D8E-4A64-AF44-028DCE1BB0C5}" srcOrd="1" destOrd="0" presId="urn:microsoft.com/office/officeart/2018/2/layout/IconLabelList"/>
    <dgm:cxn modelId="{FB6F7AFE-DE63-4297-B561-13BEF49C6F12}" type="presParOf" srcId="{68376555-3E3A-475C-8ED5-75084E98790C}" destId="{267DF976-B5B7-4C18-B66C-87DE206D229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DD036-BEDE-429A-B56D-29A25021043C}">
      <dsp:nvSpPr>
        <dsp:cNvPr id="0" name=""/>
        <dsp:cNvSpPr/>
      </dsp:nvSpPr>
      <dsp:spPr>
        <a:xfrm>
          <a:off x="252704" y="206610"/>
          <a:ext cx="1356750" cy="1356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56BAB1-42CD-4D9A-A3F6-86DF3174988E}">
      <dsp:nvSpPr>
        <dsp:cNvPr id="0" name=""/>
        <dsp:cNvSpPr/>
      </dsp:nvSpPr>
      <dsp:spPr>
        <a:xfrm>
          <a:off x="537622" y="491528"/>
          <a:ext cx="786915" cy="786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0BBE6C-A196-4835-B039-29B36F5CA919}">
      <dsp:nvSpPr>
        <dsp:cNvPr id="0" name=""/>
        <dsp:cNvSpPr/>
      </dsp:nvSpPr>
      <dsp:spPr>
        <a:xfrm>
          <a:off x="1900188" y="206610"/>
          <a:ext cx="3198055" cy="135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This Mobile App helps students efficiently manage and organize their academic and personal tasks, projects and schedules. </a:t>
          </a:r>
          <a:endParaRPr lang="en-US" sz="1600" kern="1200"/>
        </a:p>
      </dsp:txBody>
      <dsp:txXfrm>
        <a:off x="1900188" y="206610"/>
        <a:ext cx="3198055" cy="1356750"/>
      </dsp:txXfrm>
    </dsp:sp>
    <dsp:sp modelId="{33809092-25EA-402C-841E-27200C7B346F}">
      <dsp:nvSpPr>
        <dsp:cNvPr id="0" name=""/>
        <dsp:cNvSpPr/>
      </dsp:nvSpPr>
      <dsp:spPr>
        <a:xfrm>
          <a:off x="5655480" y="206610"/>
          <a:ext cx="1356750" cy="1356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375D66-D172-454C-BBF7-752CDE634032}">
      <dsp:nvSpPr>
        <dsp:cNvPr id="0" name=""/>
        <dsp:cNvSpPr/>
      </dsp:nvSpPr>
      <dsp:spPr>
        <a:xfrm>
          <a:off x="5940398" y="491528"/>
          <a:ext cx="786915" cy="786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44FF95-737D-4AE7-ABC4-E8D700022C23}">
      <dsp:nvSpPr>
        <dsp:cNvPr id="0" name=""/>
        <dsp:cNvSpPr/>
      </dsp:nvSpPr>
      <dsp:spPr>
        <a:xfrm>
          <a:off x="7302964" y="206610"/>
          <a:ext cx="3198055" cy="135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dirty="0"/>
            <a:t>It has personal task management and academic task management features in one comprehensive solution.</a:t>
          </a:r>
          <a:endParaRPr lang="en-US" sz="1600" kern="1200" dirty="0"/>
        </a:p>
      </dsp:txBody>
      <dsp:txXfrm>
        <a:off x="7302964" y="206610"/>
        <a:ext cx="3198055" cy="1356750"/>
      </dsp:txXfrm>
    </dsp:sp>
    <dsp:sp modelId="{4A220C94-AD09-43D7-97D2-D41BA864DB9E}">
      <dsp:nvSpPr>
        <dsp:cNvPr id="0" name=""/>
        <dsp:cNvSpPr/>
      </dsp:nvSpPr>
      <dsp:spPr>
        <a:xfrm>
          <a:off x="252704" y="2203775"/>
          <a:ext cx="1356750" cy="1356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947C56-59C3-4313-859A-3120789A895A}">
      <dsp:nvSpPr>
        <dsp:cNvPr id="0" name=""/>
        <dsp:cNvSpPr/>
      </dsp:nvSpPr>
      <dsp:spPr>
        <a:xfrm>
          <a:off x="537622" y="2488692"/>
          <a:ext cx="786915" cy="7869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2C5CC1-2D98-4316-83E6-C3CBECDAEB79}">
      <dsp:nvSpPr>
        <dsp:cNvPr id="0" name=""/>
        <dsp:cNvSpPr/>
      </dsp:nvSpPr>
      <dsp:spPr>
        <a:xfrm>
          <a:off x="1900188" y="2203775"/>
          <a:ext cx="3198055" cy="135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This App mainly helps masters students in US pursuing higher education. This includes students from various academic disciplines such as Engineering, Sciences and Business.</a:t>
          </a:r>
          <a:endParaRPr lang="en-US" sz="1600" kern="1200"/>
        </a:p>
      </dsp:txBody>
      <dsp:txXfrm>
        <a:off x="1900188" y="2203775"/>
        <a:ext cx="3198055" cy="1356750"/>
      </dsp:txXfrm>
    </dsp:sp>
    <dsp:sp modelId="{33C010E6-E5BD-486E-91C3-D734403F5A86}">
      <dsp:nvSpPr>
        <dsp:cNvPr id="0" name=""/>
        <dsp:cNvSpPr/>
      </dsp:nvSpPr>
      <dsp:spPr>
        <a:xfrm>
          <a:off x="5655480" y="2203775"/>
          <a:ext cx="1356750" cy="1356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003A9B-34A0-4302-B8CC-05478E04EC96}">
      <dsp:nvSpPr>
        <dsp:cNvPr id="0" name=""/>
        <dsp:cNvSpPr/>
      </dsp:nvSpPr>
      <dsp:spPr>
        <a:xfrm>
          <a:off x="5940398" y="2488692"/>
          <a:ext cx="786915" cy="7869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9AB32A-F82D-4577-A18E-EBEDE4756C04}">
      <dsp:nvSpPr>
        <dsp:cNvPr id="0" name=""/>
        <dsp:cNvSpPr/>
      </dsp:nvSpPr>
      <dsp:spPr>
        <a:xfrm>
          <a:off x="7302964" y="2203775"/>
          <a:ext cx="3198055" cy="135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This App does not limit itself to masters students but also educators, academic advisors and anyone looking to orgainize their academic and personal life.</a:t>
          </a:r>
          <a:endParaRPr lang="en-US" sz="1600" kern="1200"/>
        </a:p>
      </dsp:txBody>
      <dsp:txXfrm>
        <a:off x="7302964" y="2203775"/>
        <a:ext cx="3198055" cy="1356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4CFC64-34D0-4D12-9653-00389922DD37}">
      <dsp:nvSpPr>
        <dsp:cNvPr id="0" name=""/>
        <dsp:cNvSpPr/>
      </dsp:nvSpPr>
      <dsp:spPr>
        <a:xfrm>
          <a:off x="1866862" y="31649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2C6686-0A2F-4D2C-857B-7A1407ECB037}">
      <dsp:nvSpPr>
        <dsp:cNvPr id="0" name=""/>
        <dsp:cNvSpPr/>
      </dsp:nvSpPr>
      <dsp:spPr>
        <a:xfrm>
          <a:off x="678862" y="273064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dirty="0"/>
            <a:t>We have utilized Google Firebase's Authentication system both for registering new users and for verifying the identity of registered users.</a:t>
          </a:r>
          <a:endParaRPr lang="en-US" sz="1500" kern="1200" dirty="0"/>
        </a:p>
      </dsp:txBody>
      <dsp:txXfrm>
        <a:off x="678862" y="2730646"/>
        <a:ext cx="4320000" cy="720000"/>
      </dsp:txXfrm>
    </dsp:sp>
    <dsp:sp modelId="{4CC11861-F741-442D-846C-54A5C88BD619}">
      <dsp:nvSpPr>
        <dsp:cNvPr id="0" name=""/>
        <dsp:cNvSpPr/>
      </dsp:nvSpPr>
      <dsp:spPr>
        <a:xfrm>
          <a:off x="6942862" y="31649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7DF976-B5B7-4C18-B66C-87DE206D229D}">
      <dsp:nvSpPr>
        <dsp:cNvPr id="0" name=""/>
        <dsp:cNvSpPr/>
      </dsp:nvSpPr>
      <dsp:spPr>
        <a:xfrm>
          <a:off x="5754862" y="273064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dirty="0"/>
            <a:t>We have employed a </a:t>
          </a:r>
          <a:r>
            <a:rPr lang="en-US" sz="1500" b="0" i="0" kern="1200" dirty="0" err="1"/>
            <a:t>firestore</a:t>
          </a:r>
          <a:r>
            <a:rPr lang="en-US" sz="1500" b="0" i="0" kern="1200" dirty="0"/>
            <a:t> database to store all the data related to this application.</a:t>
          </a:r>
          <a:endParaRPr lang="en-US" sz="1500" kern="1200" dirty="0"/>
        </a:p>
      </dsp:txBody>
      <dsp:txXfrm>
        <a:off x="5754862" y="2730646"/>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E047243-F5C8-43B9-9193-249C994EF7DD}" type="datetimeFigureOut">
              <a:rPr lang="en-IN" smtClean="0"/>
              <a:t>11-12-2023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56C79B-CE71-4FB8-9EC3-DFCD60E3A347}" type="slidenum">
              <a:rPr lang="en-IN" smtClean="0"/>
              <a:t>‹#›</a:t>
            </a:fld>
            <a:endParaRPr lang="en-IN"/>
          </a:p>
        </p:txBody>
      </p:sp>
    </p:spTree>
    <p:extLst>
      <p:ext uri="{BB962C8B-B14F-4D97-AF65-F5344CB8AC3E}">
        <p14:creationId xmlns:p14="http://schemas.microsoft.com/office/powerpoint/2010/main" val="328856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47243-F5C8-43B9-9193-249C994EF7DD}"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6C79B-CE71-4FB8-9EC3-DFCD60E3A347}" type="slidenum">
              <a:rPr lang="en-IN" smtClean="0"/>
              <a:t>‹#›</a:t>
            </a:fld>
            <a:endParaRPr lang="en-IN"/>
          </a:p>
        </p:txBody>
      </p:sp>
    </p:spTree>
    <p:extLst>
      <p:ext uri="{BB962C8B-B14F-4D97-AF65-F5344CB8AC3E}">
        <p14:creationId xmlns:p14="http://schemas.microsoft.com/office/powerpoint/2010/main" val="163708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47243-F5C8-43B9-9193-249C994EF7DD}"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6C79B-CE71-4FB8-9EC3-DFCD60E3A347}" type="slidenum">
              <a:rPr lang="en-IN" smtClean="0"/>
              <a:t>‹#›</a:t>
            </a:fld>
            <a:endParaRPr lang="en-IN"/>
          </a:p>
        </p:txBody>
      </p:sp>
    </p:spTree>
    <p:extLst>
      <p:ext uri="{BB962C8B-B14F-4D97-AF65-F5344CB8AC3E}">
        <p14:creationId xmlns:p14="http://schemas.microsoft.com/office/powerpoint/2010/main" val="13864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47243-F5C8-43B9-9193-249C994EF7DD}"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6C79B-CE71-4FB8-9EC3-DFCD60E3A347}" type="slidenum">
              <a:rPr lang="en-IN" smtClean="0"/>
              <a:t>‹#›</a:t>
            </a:fld>
            <a:endParaRPr lang="en-IN"/>
          </a:p>
        </p:txBody>
      </p:sp>
    </p:spTree>
    <p:extLst>
      <p:ext uri="{BB962C8B-B14F-4D97-AF65-F5344CB8AC3E}">
        <p14:creationId xmlns:p14="http://schemas.microsoft.com/office/powerpoint/2010/main" val="289292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47243-F5C8-43B9-9193-249C994EF7DD}"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6C79B-CE71-4FB8-9EC3-DFCD60E3A347}" type="slidenum">
              <a:rPr lang="en-IN" smtClean="0"/>
              <a:t>‹#›</a:t>
            </a:fld>
            <a:endParaRPr lang="en-IN"/>
          </a:p>
        </p:txBody>
      </p:sp>
    </p:spTree>
    <p:extLst>
      <p:ext uri="{BB962C8B-B14F-4D97-AF65-F5344CB8AC3E}">
        <p14:creationId xmlns:p14="http://schemas.microsoft.com/office/powerpoint/2010/main" val="308605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47243-F5C8-43B9-9193-249C994EF7DD}"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56C79B-CE71-4FB8-9EC3-DFCD60E3A347}" type="slidenum">
              <a:rPr lang="en-IN" smtClean="0"/>
              <a:t>‹#›</a:t>
            </a:fld>
            <a:endParaRPr lang="en-IN"/>
          </a:p>
        </p:txBody>
      </p:sp>
    </p:spTree>
    <p:extLst>
      <p:ext uri="{BB962C8B-B14F-4D97-AF65-F5344CB8AC3E}">
        <p14:creationId xmlns:p14="http://schemas.microsoft.com/office/powerpoint/2010/main" val="333038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47243-F5C8-43B9-9193-249C994EF7DD}" type="datetimeFigureOut">
              <a:rPr lang="en-IN" smtClean="0"/>
              <a:t>11-12-2023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56C79B-CE71-4FB8-9EC3-DFCD60E3A347}" type="slidenum">
              <a:rPr lang="en-IN" smtClean="0"/>
              <a:t>‹#›</a:t>
            </a:fld>
            <a:endParaRPr lang="en-IN"/>
          </a:p>
        </p:txBody>
      </p:sp>
    </p:spTree>
    <p:extLst>
      <p:ext uri="{BB962C8B-B14F-4D97-AF65-F5344CB8AC3E}">
        <p14:creationId xmlns:p14="http://schemas.microsoft.com/office/powerpoint/2010/main" val="118160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47243-F5C8-43B9-9193-249C994EF7DD}" type="datetimeFigureOut">
              <a:rPr lang="en-IN" smtClean="0"/>
              <a:t>11-12-2023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56C79B-CE71-4FB8-9EC3-DFCD60E3A347}" type="slidenum">
              <a:rPr lang="en-IN" smtClean="0"/>
              <a:t>‹#›</a:t>
            </a:fld>
            <a:endParaRPr lang="en-IN"/>
          </a:p>
        </p:txBody>
      </p:sp>
    </p:spTree>
    <p:extLst>
      <p:ext uri="{BB962C8B-B14F-4D97-AF65-F5344CB8AC3E}">
        <p14:creationId xmlns:p14="http://schemas.microsoft.com/office/powerpoint/2010/main" val="2819103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47243-F5C8-43B9-9193-249C994EF7DD}" type="datetimeFigureOut">
              <a:rPr lang="en-IN" smtClean="0"/>
              <a:t>11-12-2023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56C79B-CE71-4FB8-9EC3-DFCD60E3A347}" type="slidenum">
              <a:rPr lang="en-IN" smtClean="0"/>
              <a:t>‹#›</a:t>
            </a:fld>
            <a:endParaRPr lang="en-IN"/>
          </a:p>
        </p:txBody>
      </p:sp>
    </p:spTree>
    <p:extLst>
      <p:ext uri="{BB962C8B-B14F-4D97-AF65-F5344CB8AC3E}">
        <p14:creationId xmlns:p14="http://schemas.microsoft.com/office/powerpoint/2010/main" val="187491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E047243-F5C8-43B9-9193-249C994EF7DD}"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656C79B-CE71-4FB8-9EC3-DFCD60E3A347}" type="slidenum">
              <a:rPr lang="en-IN" smtClean="0"/>
              <a:t>‹#›</a:t>
            </a:fld>
            <a:endParaRPr lang="en-IN"/>
          </a:p>
        </p:txBody>
      </p:sp>
    </p:spTree>
    <p:extLst>
      <p:ext uri="{BB962C8B-B14F-4D97-AF65-F5344CB8AC3E}">
        <p14:creationId xmlns:p14="http://schemas.microsoft.com/office/powerpoint/2010/main" val="3786005204"/>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tx2"/>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FE047243-F5C8-43B9-9193-249C994EF7DD}" type="datetimeFigureOut">
              <a:rPr lang="en-IN" smtClean="0"/>
              <a:t>11-12-2023</a:t>
            </a:fld>
            <a:endParaRPr lang="en-IN"/>
          </a:p>
        </p:txBody>
      </p:sp>
      <p:sp>
        <p:nvSpPr>
          <p:cNvPr id="10" name="Footer Placeholder 9"/>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1656C79B-CE71-4FB8-9EC3-DFCD60E3A347}" type="slidenum">
              <a:rPr lang="en-IN" smtClean="0"/>
              <a:t>‹#›</a:t>
            </a:fld>
            <a:endParaRPr lang="en-IN"/>
          </a:p>
        </p:txBody>
      </p:sp>
    </p:spTree>
    <p:extLst>
      <p:ext uri="{BB962C8B-B14F-4D97-AF65-F5344CB8AC3E}">
        <p14:creationId xmlns:p14="http://schemas.microsoft.com/office/powerpoint/2010/main" val="316616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E047243-F5C8-43B9-9193-249C994EF7DD}" type="datetimeFigureOut">
              <a:rPr lang="en-IN" smtClean="0"/>
              <a:t>11-12-2023</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1656C79B-CE71-4FB8-9EC3-DFCD60E3A347}" type="slidenum">
              <a:rPr lang="en-IN" smtClean="0"/>
              <a:t>‹#›</a:t>
            </a:fld>
            <a:endParaRPr lang="en-IN"/>
          </a:p>
        </p:txBody>
      </p:sp>
    </p:spTree>
    <p:extLst>
      <p:ext uri="{BB962C8B-B14F-4D97-AF65-F5344CB8AC3E}">
        <p14:creationId xmlns:p14="http://schemas.microsoft.com/office/powerpoint/2010/main" val="117125967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2">
              <a:lumMod val="7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2">
              <a:lumMod val="7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2">
              <a:lumMod val="7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31.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9.png"/><Relationship Id="rId1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rson writing on a notepad">
            <a:extLst>
              <a:ext uri="{FF2B5EF4-FFF2-40B4-BE49-F238E27FC236}">
                <a16:creationId xmlns:a16="http://schemas.microsoft.com/office/drawing/2014/main" id="{D4E7D610-24B6-0F63-38C1-A97F8C77DB3B}"/>
              </a:ext>
            </a:extLst>
          </p:cNvPr>
          <p:cNvPicPr>
            <a:picLocks noChangeAspect="1"/>
          </p:cNvPicPr>
          <p:nvPr/>
        </p:nvPicPr>
        <p:blipFill rotWithShape="1">
          <a:blip r:embed="rId2">
            <a:alphaModFix amt="45000"/>
          </a:blip>
          <a:srcRect t="13177" b="15845"/>
          <a:stretch/>
        </p:blipFill>
        <p:spPr>
          <a:xfrm>
            <a:off x="20" y="10"/>
            <a:ext cx="12191980" cy="6857990"/>
          </a:xfrm>
          <a:prstGeom prst="rect">
            <a:avLst/>
          </a:prstGeom>
        </p:spPr>
      </p:pic>
      <p:sp>
        <p:nvSpPr>
          <p:cNvPr id="2" name="Title 1">
            <a:extLst>
              <a:ext uri="{FF2B5EF4-FFF2-40B4-BE49-F238E27FC236}">
                <a16:creationId xmlns:a16="http://schemas.microsoft.com/office/drawing/2014/main" id="{DBFD9273-AC17-A5AD-81F6-0D74D644BE7E}"/>
              </a:ext>
            </a:extLst>
          </p:cNvPr>
          <p:cNvSpPr>
            <a:spLocks noGrp="1"/>
          </p:cNvSpPr>
          <p:nvPr>
            <p:ph type="ctrTitle"/>
          </p:nvPr>
        </p:nvSpPr>
        <p:spPr/>
        <p:txBody>
          <a:bodyPr>
            <a:normAutofit/>
          </a:bodyPr>
          <a:lstStyle/>
          <a:p>
            <a:r>
              <a:rPr lang="en-US">
                <a:solidFill>
                  <a:schemeClr val="tx1"/>
                </a:solidFill>
              </a:rPr>
              <a:t>Academic and Personal Task Management App For Students</a:t>
            </a:r>
            <a:endParaRPr lang="en-IN">
              <a:solidFill>
                <a:schemeClr val="tx1"/>
              </a:solidFill>
            </a:endParaRPr>
          </a:p>
        </p:txBody>
      </p:sp>
      <p:sp>
        <p:nvSpPr>
          <p:cNvPr id="3" name="Subtitle 2">
            <a:extLst>
              <a:ext uri="{FF2B5EF4-FFF2-40B4-BE49-F238E27FC236}">
                <a16:creationId xmlns:a16="http://schemas.microsoft.com/office/drawing/2014/main" id="{E21CCA32-67FB-5817-FCF8-44C2795ED732}"/>
              </a:ext>
            </a:extLst>
          </p:cNvPr>
          <p:cNvSpPr>
            <a:spLocks noGrp="1"/>
          </p:cNvSpPr>
          <p:nvPr>
            <p:ph type="subTitle" idx="1"/>
          </p:nvPr>
        </p:nvSpPr>
        <p:spPr/>
        <p:txBody>
          <a:bodyPr>
            <a:normAutofit fontScale="92500" lnSpcReduction="20000"/>
          </a:bodyPr>
          <a:lstStyle/>
          <a:p>
            <a:endParaRPr lang="en-US" sz="2200" dirty="0">
              <a:solidFill>
                <a:schemeClr val="tx1"/>
              </a:solidFill>
            </a:endParaRPr>
          </a:p>
          <a:p>
            <a:r>
              <a:rPr lang="en-US" sz="2200" dirty="0">
                <a:solidFill>
                  <a:schemeClr val="tx1"/>
                </a:solidFill>
              </a:rPr>
              <a:t>By</a:t>
            </a:r>
          </a:p>
          <a:p>
            <a:br>
              <a:rPr lang="en-US" sz="2200" dirty="0">
                <a:solidFill>
                  <a:schemeClr val="tx1"/>
                </a:solidFill>
              </a:rPr>
            </a:br>
            <a:r>
              <a:rPr lang="en-US" sz="2200" dirty="0">
                <a:solidFill>
                  <a:schemeClr val="tx1"/>
                </a:solidFill>
              </a:rPr>
              <a:t>Gurudev Ongole</a:t>
            </a:r>
          </a:p>
          <a:p>
            <a:r>
              <a:rPr lang="en-US" sz="2200" dirty="0">
                <a:solidFill>
                  <a:schemeClr val="tx1"/>
                </a:solidFill>
              </a:rPr>
              <a:t>Akhil Reddy </a:t>
            </a:r>
            <a:r>
              <a:rPr lang="en-US" sz="2200" dirty="0" err="1">
                <a:solidFill>
                  <a:schemeClr val="tx1"/>
                </a:solidFill>
              </a:rPr>
              <a:t>Patpi</a:t>
            </a:r>
            <a:endParaRPr lang="en-IN" sz="2200" dirty="0">
              <a:solidFill>
                <a:schemeClr val="tx1"/>
              </a:solidFill>
            </a:endParaRPr>
          </a:p>
        </p:txBody>
      </p:sp>
    </p:spTree>
    <p:extLst>
      <p:ext uri="{BB962C8B-B14F-4D97-AF65-F5344CB8AC3E}">
        <p14:creationId xmlns:p14="http://schemas.microsoft.com/office/powerpoint/2010/main" val="12155748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7CC012A6-EB96-D4C8-F6EA-A6893A5CF5FC}"/>
              </a:ext>
            </a:extLst>
          </p:cNvPr>
          <p:cNvSpPr>
            <a:spLocks noGrp="1"/>
          </p:cNvSpPr>
          <p:nvPr>
            <p:ph sz="half" idx="1"/>
          </p:nvPr>
        </p:nvSpPr>
        <p:spPr>
          <a:xfrm>
            <a:off x="1779065" y="1057341"/>
            <a:ext cx="4368668" cy="4688499"/>
          </a:xfrm>
        </p:spPr>
        <p:txBody>
          <a:bodyPr>
            <a:normAutofit/>
          </a:bodyPr>
          <a:lstStyle/>
          <a:p>
            <a:pPr marL="0" indent="0" defTabSz="768096">
              <a:spcBef>
                <a:spcPts val="1092"/>
              </a:spcBef>
              <a:buNone/>
            </a:pPr>
            <a:r>
              <a:rPr lang="en-US" sz="1700" b="1" kern="1200" dirty="0">
                <a:solidFill>
                  <a:schemeClr val="tx2">
                    <a:lumMod val="75000"/>
                  </a:schemeClr>
                </a:solidFill>
                <a:latin typeface="Arial" panose="020B0604020202020204" pitchFamily="34" charset="0"/>
                <a:ea typeface="+mn-ea"/>
                <a:cs typeface="Arial" panose="020B0604020202020204" pitchFamily="34" charset="0"/>
              </a:rPr>
              <a:t>Groups</a:t>
            </a:r>
          </a:p>
          <a:p>
            <a:pPr marL="0" indent="0" defTabSz="768096">
              <a:spcBef>
                <a:spcPts val="1092"/>
              </a:spcBef>
              <a:buNone/>
            </a:pPr>
            <a:br>
              <a:rPr lang="en-US" sz="1700" kern="1200" dirty="0">
                <a:solidFill>
                  <a:schemeClr val="tx2">
                    <a:lumMod val="75000"/>
                  </a:schemeClr>
                </a:solidFill>
                <a:latin typeface="+mn-lt"/>
                <a:ea typeface="+mn-ea"/>
                <a:cs typeface="+mn-cs"/>
              </a:rPr>
            </a:br>
            <a:r>
              <a:rPr lang="en-US" sz="1700" kern="1200" dirty="0">
                <a:solidFill>
                  <a:schemeClr val="tx2">
                    <a:lumMod val="75000"/>
                  </a:schemeClr>
                </a:solidFill>
                <a:latin typeface="+mn-lt"/>
                <a:ea typeface="+mn-ea"/>
                <a:cs typeface="+mn-cs"/>
              </a:rPr>
              <a:t>This screen is accessible from the dashboard menu and serves as a comprehensive directory of all the groups within the platform.</a:t>
            </a:r>
          </a:p>
          <a:p>
            <a:pPr marL="0" indent="0" defTabSz="768096">
              <a:spcBef>
                <a:spcPts val="1092"/>
              </a:spcBef>
              <a:buNone/>
            </a:pPr>
            <a:r>
              <a:rPr lang="en-US" sz="1700" kern="1200" dirty="0">
                <a:solidFill>
                  <a:schemeClr val="tx2">
                    <a:lumMod val="75000"/>
                  </a:schemeClr>
                </a:solidFill>
                <a:latin typeface="+mn-lt"/>
                <a:ea typeface="+mn-ea"/>
                <a:cs typeface="+mn-cs"/>
              </a:rPr>
              <a:t>Users have the ability to view and access information about these groups. </a:t>
            </a:r>
          </a:p>
          <a:p>
            <a:pPr marL="0" indent="0" defTabSz="768096">
              <a:spcBef>
                <a:spcPts val="1092"/>
              </a:spcBef>
              <a:buNone/>
            </a:pPr>
            <a:r>
              <a:rPr lang="en-US" sz="1700" dirty="0"/>
              <a:t>It also provides an option to exit a particular group.</a:t>
            </a:r>
            <a:endParaRPr lang="en-US" sz="1700" kern="1200" dirty="0">
              <a:solidFill>
                <a:schemeClr val="tx2">
                  <a:lumMod val="75000"/>
                </a:schemeClr>
              </a:solidFill>
              <a:latin typeface="+mn-lt"/>
              <a:ea typeface="+mn-ea"/>
              <a:cs typeface="+mn-cs"/>
            </a:endParaRPr>
          </a:p>
        </p:txBody>
      </p:sp>
      <p:pic>
        <p:nvPicPr>
          <p:cNvPr id="2" name="Picture 1" descr="A screenshot of a cell phone&#10;&#10;Description automatically generated">
            <a:extLst>
              <a:ext uri="{FF2B5EF4-FFF2-40B4-BE49-F238E27FC236}">
                <a16:creationId xmlns:a16="http://schemas.microsoft.com/office/drawing/2014/main" id="{01F486A9-EE95-BDBD-1314-3B080F44D624}"/>
              </a:ext>
            </a:extLst>
          </p:cNvPr>
          <p:cNvPicPr>
            <a:picLocks noChangeAspect="1"/>
          </p:cNvPicPr>
          <p:nvPr/>
        </p:nvPicPr>
        <p:blipFill>
          <a:blip r:embed="rId2"/>
          <a:stretch>
            <a:fillRect/>
          </a:stretch>
        </p:blipFill>
        <p:spPr>
          <a:xfrm>
            <a:off x="8102599" y="442904"/>
            <a:ext cx="3103113" cy="5917372"/>
          </a:xfrm>
          <a:prstGeom prst="rect">
            <a:avLst/>
          </a:prstGeom>
        </p:spPr>
      </p:pic>
    </p:spTree>
    <p:extLst>
      <p:ext uri="{BB962C8B-B14F-4D97-AF65-F5344CB8AC3E}">
        <p14:creationId xmlns:p14="http://schemas.microsoft.com/office/powerpoint/2010/main" val="74102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7CC012A6-EB96-D4C8-F6EA-A6893A5CF5FC}"/>
              </a:ext>
            </a:extLst>
          </p:cNvPr>
          <p:cNvSpPr>
            <a:spLocks noGrp="1"/>
          </p:cNvSpPr>
          <p:nvPr>
            <p:ph sz="half" idx="1"/>
          </p:nvPr>
        </p:nvSpPr>
        <p:spPr>
          <a:xfrm>
            <a:off x="1779065" y="1057341"/>
            <a:ext cx="4368668" cy="4688499"/>
          </a:xfrm>
        </p:spPr>
        <p:txBody>
          <a:bodyPr>
            <a:normAutofit/>
          </a:bodyPr>
          <a:lstStyle/>
          <a:p>
            <a:pPr marL="0" indent="0" defTabSz="768096">
              <a:spcBef>
                <a:spcPts val="1092"/>
              </a:spcBef>
              <a:buNone/>
            </a:pPr>
            <a:r>
              <a:rPr lang="en-US" sz="1700" b="1" kern="1200" dirty="0">
                <a:solidFill>
                  <a:schemeClr val="tx2">
                    <a:lumMod val="75000"/>
                  </a:schemeClr>
                </a:solidFill>
                <a:latin typeface="Arial" panose="020B0604020202020204" pitchFamily="34" charset="0"/>
                <a:ea typeface="+mn-ea"/>
                <a:cs typeface="Arial" panose="020B0604020202020204" pitchFamily="34" charset="0"/>
              </a:rPr>
              <a:t>Group View</a:t>
            </a:r>
          </a:p>
          <a:p>
            <a:br>
              <a:rPr lang="en-US" sz="1700" kern="1200" dirty="0">
                <a:solidFill>
                  <a:schemeClr val="tx2">
                    <a:lumMod val="75000"/>
                  </a:schemeClr>
                </a:solidFill>
                <a:latin typeface="+mn-lt"/>
                <a:ea typeface="+mn-ea"/>
                <a:cs typeface="+mn-cs"/>
              </a:rPr>
            </a:br>
            <a:r>
              <a:rPr lang="en-US" sz="1800" b="0" i="0" dirty="0">
                <a:effectLst/>
                <a:latin typeface="Arial" panose="020B0604020202020204" pitchFamily="34" charset="0"/>
                <a:cs typeface="Arial" panose="020B0604020202020204" pitchFamily="34" charset="0"/>
              </a:rPr>
              <a:t>Upon clicking on a group, this screen provides a detailed view of the group's information, including its name, description, and who created it.</a:t>
            </a:r>
          </a:p>
          <a:p>
            <a:r>
              <a:rPr lang="en-US" sz="1800" b="0" i="0" dirty="0">
                <a:effectLst/>
                <a:latin typeface="Arial" panose="020B0604020202020204" pitchFamily="34" charset="0"/>
                <a:cs typeface="Arial" panose="020B0604020202020204" pitchFamily="34" charset="0"/>
              </a:rPr>
              <a:t>In addition to the group details, the screen also presents a list of group members, allowing users to see who else is part of the group.</a:t>
            </a:r>
          </a:p>
          <a:p>
            <a:r>
              <a:rPr lang="en-US" sz="1800" dirty="0">
                <a:latin typeface="Arial" panose="020B0604020202020204" pitchFamily="34" charset="0"/>
                <a:cs typeface="Arial" panose="020B0604020202020204" pitchFamily="34" charset="0"/>
              </a:rPr>
              <a:t>It also has an option to check the tasks present in that group.</a:t>
            </a:r>
          </a:p>
        </p:txBody>
      </p:sp>
      <p:pic>
        <p:nvPicPr>
          <p:cNvPr id="2" name="Picture 1" descr="A screenshot of a phone&#10;&#10;Description automatically generated">
            <a:extLst>
              <a:ext uri="{FF2B5EF4-FFF2-40B4-BE49-F238E27FC236}">
                <a16:creationId xmlns:a16="http://schemas.microsoft.com/office/drawing/2014/main" id="{7A8BCD07-8C28-C50C-343A-2E815F64EAF2}"/>
              </a:ext>
            </a:extLst>
          </p:cNvPr>
          <p:cNvPicPr>
            <a:picLocks noChangeAspect="1"/>
          </p:cNvPicPr>
          <p:nvPr/>
        </p:nvPicPr>
        <p:blipFill>
          <a:blip r:embed="rId2"/>
          <a:stretch>
            <a:fillRect/>
          </a:stretch>
        </p:blipFill>
        <p:spPr>
          <a:xfrm>
            <a:off x="8962328" y="441084"/>
            <a:ext cx="2808236" cy="5493032"/>
          </a:xfrm>
          <a:prstGeom prst="rect">
            <a:avLst/>
          </a:prstGeom>
        </p:spPr>
      </p:pic>
      <p:pic>
        <p:nvPicPr>
          <p:cNvPr id="3" name="Picture 2" descr="A screenshot of a phone&#10;&#10;Description automatically generated">
            <a:extLst>
              <a:ext uri="{FF2B5EF4-FFF2-40B4-BE49-F238E27FC236}">
                <a16:creationId xmlns:a16="http://schemas.microsoft.com/office/drawing/2014/main" id="{D29B13D3-7AEE-66E6-1305-E2AF491E0B6A}"/>
              </a:ext>
            </a:extLst>
          </p:cNvPr>
          <p:cNvPicPr>
            <a:picLocks noChangeAspect="1"/>
          </p:cNvPicPr>
          <p:nvPr/>
        </p:nvPicPr>
        <p:blipFill>
          <a:blip r:embed="rId3"/>
          <a:stretch>
            <a:fillRect/>
          </a:stretch>
        </p:blipFill>
        <p:spPr>
          <a:xfrm>
            <a:off x="5992482" y="441084"/>
            <a:ext cx="2841749" cy="5493032"/>
          </a:xfrm>
          <a:prstGeom prst="rect">
            <a:avLst/>
          </a:prstGeom>
        </p:spPr>
      </p:pic>
    </p:spTree>
    <p:extLst>
      <p:ext uri="{BB962C8B-B14F-4D97-AF65-F5344CB8AC3E}">
        <p14:creationId xmlns:p14="http://schemas.microsoft.com/office/powerpoint/2010/main" val="86244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7CC012A6-EB96-D4C8-F6EA-A6893A5CF5FC}"/>
              </a:ext>
            </a:extLst>
          </p:cNvPr>
          <p:cNvSpPr>
            <a:spLocks noGrp="1"/>
          </p:cNvSpPr>
          <p:nvPr>
            <p:ph sz="half" idx="1"/>
          </p:nvPr>
        </p:nvSpPr>
        <p:spPr>
          <a:xfrm>
            <a:off x="1571270" y="1009215"/>
            <a:ext cx="4368668" cy="4688499"/>
          </a:xfrm>
        </p:spPr>
        <p:txBody>
          <a:bodyPr>
            <a:normAutofit/>
          </a:bodyPr>
          <a:lstStyle/>
          <a:p>
            <a:pPr marL="0" indent="0" defTabSz="768096">
              <a:spcBef>
                <a:spcPts val="1092"/>
              </a:spcBef>
              <a:buNone/>
            </a:pPr>
            <a:r>
              <a:rPr lang="en-US" sz="1700" b="1" dirty="0">
                <a:latin typeface="Arial" panose="020B0604020202020204" pitchFamily="34" charset="0"/>
                <a:cs typeface="Arial" panose="020B0604020202020204" pitchFamily="34" charset="0"/>
              </a:rPr>
              <a:t>Add Group</a:t>
            </a:r>
            <a:endParaRPr lang="en-US" sz="1700" b="1" kern="1200" dirty="0">
              <a:solidFill>
                <a:schemeClr val="tx2">
                  <a:lumMod val="75000"/>
                </a:schemeClr>
              </a:solidFill>
              <a:latin typeface="Arial" panose="020B0604020202020204" pitchFamily="34" charset="0"/>
              <a:ea typeface="+mn-ea"/>
              <a:cs typeface="Arial" panose="020B0604020202020204" pitchFamily="34" charset="0"/>
            </a:endParaRPr>
          </a:p>
          <a:p>
            <a:br>
              <a:rPr lang="en-US" sz="1700" kern="1200" dirty="0">
                <a:solidFill>
                  <a:schemeClr val="tx2">
                    <a:lumMod val="75000"/>
                  </a:schemeClr>
                </a:solidFill>
                <a:latin typeface="+mn-lt"/>
                <a:ea typeface="+mn-ea"/>
                <a:cs typeface="+mn-cs"/>
              </a:rPr>
            </a:br>
            <a:r>
              <a:rPr lang="en-US" sz="1800" b="0" i="0" dirty="0">
                <a:effectLst/>
                <a:latin typeface="Arial" panose="020B0604020202020204" pitchFamily="34" charset="0"/>
                <a:cs typeface="Arial" panose="020B0604020202020204" pitchFamily="34" charset="0"/>
              </a:rPr>
              <a:t>Users can create a new group by entering key information, which includes specifying the group's name, providing a description, and selecting a group picture.</a:t>
            </a:r>
          </a:p>
          <a:p>
            <a:r>
              <a:rPr lang="en-US" sz="1800" dirty="0">
                <a:latin typeface="Arial" panose="020B0604020202020204" pitchFamily="34" charset="0"/>
                <a:cs typeface="Arial" panose="020B0604020202020204" pitchFamily="34" charset="0"/>
              </a:rPr>
              <a:t>U</a:t>
            </a:r>
            <a:r>
              <a:rPr lang="en-US" sz="1800" b="0" i="0" dirty="0">
                <a:effectLst/>
                <a:latin typeface="Arial" panose="020B0604020202020204" pitchFamily="34" charset="0"/>
                <a:cs typeface="Arial" panose="020B0604020202020204" pitchFamily="34" charset="0"/>
              </a:rPr>
              <a:t>sers can also add members to the group.</a:t>
            </a:r>
            <a:endParaRPr lang="en-US"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0E51624-C713-F097-927B-6E85BADFAB58}"/>
              </a:ext>
            </a:extLst>
          </p:cNvPr>
          <p:cNvPicPr>
            <a:picLocks noChangeAspect="1"/>
          </p:cNvPicPr>
          <p:nvPr/>
        </p:nvPicPr>
        <p:blipFill>
          <a:blip r:embed="rId2"/>
          <a:stretch>
            <a:fillRect/>
          </a:stretch>
        </p:blipFill>
        <p:spPr>
          <a:xfrm>
            <a:off x="6446753" y="537094"/>
            <a:ext cx="2648086" cy="5543835"/>
          </a:xfrm>
          <a:prstGeom prst="rect">
            <a:avLst/>
          </a:prstGeom>
        </p:spPr>
      </p:pic>
      <p:pic>
        <p:nvPicPr>
          <p:cNvPr id="2" name="Picture 1" descr="A screenshot of a cell phone&#10;&#10;Description automatically generated">
            <a:extLst>
              <a:ext uri="{FF2B5EF4-FFF2-40B4-BE49-F238E27FC236}">
                <a16:creationId xmlns:a16="http://schemas.microsoft.com/office/drawing/2014/main" id="{7D07B150-FA1B-6AEA-650B-416C5750B68A}"/>
              </a:ext>
            </a:extLst>
          </p:cNvPr>
          <p:cNvPicPr>
            <a:picLocks noChangeAspect="1"/>
          </p:cNvPicPr>
          <p:nvPr/>
        </p:nvPicPr>
        <p:blipFill>
          <a:blip r:embed="rId3"/>
          <a:stretch>
            <a:fillRect/>
          </a:stretch>
        </p:blipFill>
        <p:spPr>
          <a:xfrm>
            <a:off x="9213235" y="537093"/>
            <a:ext cx="2775762" cy="5543835"/>
          </a:xfrm>
          <a:prstGeom prst="rect">
            <a:avLst/>
          </a:prstGeom>
        </p:spPr>
      </p:pic>
    </p:spTree>
    <p:extLst>
      <p:ext uri="{BB962C8B-B14F-4D97-AF65-F5344CB8AC3E}">
        <p14:creationId xmlns:p14="http://schemas.microsoft.com/office/powerpoint/2010/main" val="3326374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7CC012A6-EB96-D4C8-F6EA-A6893A5CF5FC}"/>
              </a:ext>
            </a:extLst>
          </p:cNvPr>
          <p:cNvSpPr>
            <a:spLocks noGrp="1"/>
          </p:cNvSpPr>
          <p:nvPr>
            <p:ph sz="half" idx="1"/>
          </p:nvPr>
        </p:nvSpPr>
        <p:spPr>
          <a:xfrm>
            <a:off x="1571270" y="1009215"/>
            <a:ext cx="4368668" cy="4688499"/>
          </a:xfrm>
        </p:spPr>
        <p:txBody>
          <a:bodyPr>
            <a:normAutofit/>
          </a:bodyPr>
          <a:lstStyle/>
          <a:p>
            <a:pPr marL="0" indent="0" defTabSz="768096">
              <a:spcBef>
                <a:spcPts val="1092"/>
              </a:spcBef>
              <a:buNone/>
            </a:pPr>
            <a:r>
              <a:rPr lang="en-US" sz="1700" b="1" kern="1200" dirty="0">
                <a:solidFill>
                  <a:schemeClr val="tx2">
                    <a:lumMod val="75000"/>
                  </a:schemeClr>
                </a:solidFill>
                <a:latin typeface="Arial" panose="020B0604020202020204" pitchFamily="34" charset="0"/>
                <a:ea typeface="+mn-ea"/>
                <a:cs typeface="Arial" panose="020B0604020202020204" pitchFamily="34" charset="0"/>
              </a:rPr>
              <a:t>Tasks</a:t>
            </a:r>
          </a:p>
          <a:p>
            <a:br>
              <a:rPr lang="en-US" sz="1700" kern="1200" dirty="0">
                <a:solidFill>
                  <a:schemeClr val="tx2">
                    <a:lumMod val="75000"/>
                  </a:schemeClr>
                </a:solidFill>
                <a:latin typeface="+mn-lt"/>
                <a:ea typeface="+mn-ea"/>
                <a:cs typeface="+mn-cs"/>
              </a:rPr>
            </a:br>
            <a:r>
              <a:rPr lang="en-US" sz="1800" dirty="0">
                <a:latin typeface="Arial" panose="020B0604020202020204" pitchFamily="34" charset="0"/>
                <a:cs typeface="Arial" panose="020B0604020202020204" pitchFamily="34" charset="0"/>
              </a:rPr>
              <a:t>This screen displays all the tasks in order according to the calendar related to that group.</a:t>
            </a:r>
          </a:p>
          <a:p>
            <a:r>
              <a:rPr lang="en-US" sz="1800" dirty="0">
                <a:latin typeface="Arial" panose="020B0604020202020204" pitchFamily="34" charset="0"/>
                <a:cs typeface="Arial" panose="020B0604020202020204" pitchFamily="34" charset="0"/>
              </a:rPr>
              <a:t>We can also search for tasks and add a group task.</a:t>
            </a:r>
            <a:br>
              <a:rPr lang="en-US" sz="1800" dirty="0"/>
            </a:br>
            <a:endParaRPr lang="en-US"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560B673-30DF-A9D8-04BC-C11C36054503}"/>
              </a:ext>
            </a:extLst>
          </p:cNvPr>
          <p:cNvPicPr>
            <a:picLocks noChangeAspect="1"/>
          </p:cNvPicPr>
          <p:nvPr/>
        </p:nvPicPr>
        <p:blipFill>
          <a:blip r:embed="rId2"/>
          <a:stretch>
            <a:fillRect/>
          </a:stretch>
        </p:blipFill>
        <p:spPr>
          <a:xfrm>
            <a:off x="7656460" y="490178"/>
            <a:ext cx="2673487" cy="5531134"/>
          </a:xfrm>
          <a:prstGeom prst="rect">
            <a:avLst/>
          </a:prstGeom>
        </p:spPr>
      </p:pic>
    </p:spTree>
    <p:extLst>
      <p:ext uri="{BB962C8B-B14F-4D97-AF65-F5344CB8AC3E}">
        <p14:creationId xmlns:p14="http://schemas.microsoft.com/office/powerpoint/2010/main" val="211539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7CC012A6-EB96-D4C8-F6EA-A6893A5CF5FC}"/>
              </a:ext>
            </a:extLst>
          </p:cNvPr>
          <p:cNvSpPr>
            <a:spLocks noGrp="1"/>
          </p:cNvSpPr>
          <p:nvPr>
            <p:ph sz="half" idx="1"/>
          </p:nvPr>
        </p:nvSpPr>
        <p:spPr>
          <a:xfrm>
            <a:off x="1571270" y="1009215"/>
            <a:ext cx="4368668" cy="4688499"/>
          </a:xfrm>
        </p:spPr>
        <p:txBody>
          <a:bodyPr>
            <a:normAutofit/>
          </a:bodyPr>
          <a:lstStyle/>
          <a:p>
            <a:pPr marL="0" indent="0" defTabSz="768096">
              <a:spcBef>
                <a:spcPts val="1092"/>
              </a:spcBef>
              <a:buNone/>
            </a:pPr>
            <a:r>
              <a:rPr lang="en-US" sz="1700" b="1" kern="1200" dirty="0">
                <a:solidFill>
                  <a:schemeClr val="tx2">
                    <a:lumMod val="75000"/>
                  </a:schemeClr>
                </a:solidFill>
                <a:latin typeface="Arial" panose="020B0604020202020204" pitchFamily="34" charset="0"/>
                <a:ea typeface="+mn-ea"/>
                <a:cs typeface="Arial" panose="020B0604020202020204" pitchFamily="34" charset="0"/>
              </a:rPr>
              <a:t>Task View</a:t>
            </a:r>
          </a:p>
          <a:p>
            <a:br>
              <a:rPr lang="en-US" sz="1700" kern="1200" dirty="0">
                <a:solidFill>
                  <a:schemeClr val="tx2">
                    <a:lumMod val="75000"/>
                  </a:schemeClr>
                </a:solidFill>
                <a:latin typeface="+mn-lt"/>
                <a:ea typeface="+mn-ea"/>
                <a:cs typeface="+mn-cs"/>
              </a:rPr>
            </a:br>
            <a:r>
              <a:rPr lang="en-US" sz="1800" dirty="0">
                <a:latin typeface="Arial" panose="020B0604020202020204" pitchFamily="34" charset="0"/>
                <a:cs typeface="Arial" panose="020B0604020202020204" pitchFamily="34" charset="0"/>
              </a:rPr>
              <a:t>Upon clicking on a task , this screen is opened.</a:t>
            </a:r>
            <a:endParaRPr lang="en-US" sz="1800" b="0" i="0" dirty="0">
              <a:effectLst/>
              <a:latin typeface="Arial" panose="020B0604020202020204" pitchFamily="34" charset="0"/>
              <a:cs typeface="Arial" panose="020B0604020202020204" pitchFamily="34" charset="0"/>
            </a:endParaRPr>
          </a:p>
          <a:p>
            <a:r>
              <a:rPr lang="en-US" sz="1800" b="0" i="0" dirty="0">
                <a:effectLst/>
                <a:latin typeface="Arial" panose="020B0604020202020204" pitchFamily="34" charset="0"/>
                <a:cs typeface="Arial" panose="020B0604020202020204" pitchFamily="34" charset="0"/>
              </a:rPr>
              <a:t>The displayed task details </a:t>
            </a:r>
            <a:r>
              <a:rPr lang="en-US" sz="1800" dirty="0">
                <a:latin typeface="Arial" panose="020B0604020202020204" pitchFamily="34" charset="0"/>
                <a:cs typeface="Arial" panose="020B0604020202020204" pitchFamily="34" charset="0"/>
              </a:rPr>
              <a:t>have </a:t>
            </a:r>
            <a:r>
              <a:rPr lang="en-US" sz="1800" b="0" i="0" dirty="0">
                <a:effectLst/>
                <a:latin typeface="Arial" panose="020B0604020202020204" pitchFamily="34" charset="0"/>
                <a:cs typeface="Arial" panose="020B0604020202020204" pitchFamily="34" charset="0"/>
              </a:rPr>
              <a:t>information such as the task's date and time</a:t>
            </a:r>
            <a:r>
              <a:rPr lang="en-US" sz="1800" dirty="0">
                <a:latin typeface="Arial" panose="020B0604020202020204" pitchFamily="34" charset="0"/>
                <a:cs typeface="Arial" panose="020B0604020202020204" pitchFamily="34" charset="0"/>
              </a:rPr>
              <a:t>, title, description and the group it belongs to.</a:t>
            </a:r>
            <a:endParaRPr lang="en-US" sz="1800" b="0" i="0" dirty="0">
              <a:effectLst/>
              <a:latin typeface="Arial" panose="020B0604020202020204" pitchFamily="34" charset="0"/>
              <a:cs typeface="Arial" panose="020B0604020202020204" pitchFamily="34" charset="0"/>
            </a:endParaRPr>
          </a:p>
          <a:p>
            <a:br>
              <a:rPr lang="en-US" sz="1800" dirty="0"/>
            </a:br>
            <a:endParaRPr lang="en-US"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562907F-AB43-A903-6355-CC8D2F7A6800}"/>
              </a:ext>
            </a:extLst>
          </p:cNvPr>
          <p:cNvPicPr>
            <a:picLocks noChangeAspect="1"/>
          </p:cNvPicPr>
          <p:nvPr/>
        </p:nvPicPr>
        <p:blipFill>
          <a:blip r:embed="rId2"/>
          <a:stretch>
            <a:fillRect/>
          </a:stretch>
        </p:blipFill>
        <p:spPr>
          <a:xfrm>
            <a:off x="8185350" y="587897"/>
            <a:ext cx="2578233" cy="5531134"/>
          </a:xfrm>
          <a:prstGeom prst="rect">
            <a:avLst/>
          </a:prstGeom>
        </p:spPr>
      </p:pic>
    </p:spTree>
    <p:extLst>
      <p:ext uri="{BB962C8B-B14F-4D97-AF65-F5344CB8AC3E}">
        <p14:creationId xmlns:p14="http://schemas.microsoft.com/office/powerpoint/2010/main" val="1242230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7CC012A6-EB96-D4C8-F6EA-A6893A5CF5FC}"/>
              </a:ext>
            </a:extLst>
          </p:cNvPr>
          <p:cNvSpPr>
            <a:spLocks noGrp="1"/>
          </p:cNvSpPr>
          <p:nvPr>
            <p:ph sz="half" idx="1"/>
          </p:nvPr>
        </p:nvSpPr>
        <p:spPr>
          <a:xfrm>
            <a:off x="1571270" y="1009215"/>
            <a:ext cx="4368668" cy="4688499"/>
          </a:xfrm>
        </p:spPr>
        <p:txBody>
          <a:bodyPr>
            <a:normAutofit/>
          </a:bodyPr>
          <a:lstStyle/>
          <a:p>
            <a:pPr marL="0" indent="0" defTabSz="768096">
              <a:spcBef>
                <a:spcPts val="1092"/>
              </a:spcBef>
              <a:buNone/>
            </a:pPr>
            <a:r>
              <a:rPr lang="en-US" sz="1700" b="1" dirty="0">
                <a:latin typeface="Arial" panose="020B0604020202020204" pitchFamily="34" charset="0"/>
                <a:cs typeface="Arial" panose="020B0604020202020204" pitchFamily="34" charset="0"/>
              </a:rPr>
              <a:t>Add Task</a:t>
            </a:r>
            <a:endParaRPr lang="en-US" sz="1700" b="1" kern="1200" dirty="0">
              <a:solidFill>
                <a:schemeClr val="tx2">
                  <a:lumMod val="75000"/>
                </a:schemeClr>
              </a:solidFill>
              <a:latin typeface="Arial" panose="020B0604020202020204" pitchFamily="34" charset="0"/>
              <a:ea typeface="+mn-ea"/>
              <a:cs typeface="Arial" panose="020B0604020202020204" pitchFamily="34" charset="0"/>
            </a:endParaRPr>
          </a:p>
          <a:p>
            <a:br>
              <a:rPr lang="en-US" sz="1700" kern="1200" dirty="0">
                <a:solidFill>
                  <a:schemeClr val="tx2">
                    <a:lumMod val="75000"/>
                  </a:schemeClr>
                </a:solidFill>
                <a:latin typeface="+mn-lt"/>
                <a:ea typeface="+mn-ea"/>
                <a:cs typeface="+mn-cs"/>
              </a:rPr>
            </a:br>
            <a:r>
              <a:rPr lang="en-US" sz="1800" dirty="0">
                <a:latin typeface="Arial" panose="020B0604020202020204" pitchFamily="34" charset="0"/>
                <a:cs typeface="Arial" panose="020B0604020202020204" pitchFamily="34" charset="0"/>
              </a:rPr>
              <a:t>Users can create a new task by entering necessary information such as title, description, date, time and uploading task picture.</a:t>
            </a:r>
          </a:p>
          <a:p>
            <a:pPr marL="0" indent="0">
              <a:buNone/>
            </a:pPr>
            <a:endParaRPr lang="en-US"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9F3BFEB-AB03-3363-9AB4-29652509FF91}"/>
              </a:ext>
            </a:extLst>
          </p:cNvPr>
          <p:cNvPicPr>
            <a:picLocks noChangeAspect="1"/>
          </p:cNvPicPr>
          <p:nvPr/>
        </p:nvPicPr>
        <p:blipFill>
          <a:blip r:embed="rId2"/>
          <a:stretch>
            <a:fillRect/>
          </a:stretch>
        </p:blipFill>
        <p:spPr>
          <a:xfrm>
            <a:off x="7781089" y="568846"/>
            <a:ext cx="2578233" cy="5569236"/>
          </a:xfrm>
          <a:prstGeom prst="rect">
            <a:avLst/>
          </a:prstGeom>
        </p:spPr>
      </p:pic>
    </p:spTree>
    <p:extLst>
      <p:ext uri="{BB962C8B-B14F-4D97-AF65-F5344CB8AC3E}">
        <p14:creationId xmlns:p14="http://schemas.microsoft.com/office/powerpoint/2010/main" val="2061429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0D90EB-8F4C-0480-692C-81CDD1A57236}"/>
              </a:ext>
            </a:extLst>
          </p:cNvPr>
          <p:cNvPicPr>
            <a:picLocks noChangeAspect="1"/>
          </p:cNvPicPr>
          <p:nvPr/>
        </p:nvPicPr>
        <p:blipFill>
          <a:blip r:embed="rId2"/>
          <a:stretch>
            <a:fillRect/>
          </a:stretch>
        </p:blipFill>
        <p:spPr>
          <a:xfrm>
            <a:off x="254923" y="2325748"/>
            <a:ext cx="954483" cy="2030616"/>
          </a:xfrm>
          <a:prstGeom prst="rect">
            <a:avLst/>
          </a:prstGeom>
        </p:spPr>
      </p:pic>
      <p:pic>
        <p:nvPicPr>
          <p:cNvPr id="6" name="Content Placeholder 4">
            <a:extLst>
              <a:ext uri="{FF2B5EF4-FFF2-40B4-BE49-F238E27FC236}">
                <a16:creationId xmlns:a16="http://schemas.microsoft.com/office/drawing/2014/main" id="{514E0996-AA50-5A21-E184-99CFD87FE787}"/>
              </a:ext>
            </a:extLst>
          </p:cNvPr>
          <p:cNvPicPr>
            <a:picLocks noChangeAspect="1"/>
          </p:cNvPicPr>
          <p:nvPr/>
        </p:nvPicPr>
        <p:blipFill>
          <a:blip r:embed="rId3"/>
          <a:stretch>
            <a:fillRect/>
          </a:stretch>
        </p:blipFill>
        <p:spPr>
          <a:xfrm>
            <a:off x="1487908" y="2325748"/>
            <a:ext cx="978922" cy="2030616"/>
          </a:xfrm>
          <a:prstGeom prst="rect">
            <a:avLst/>
          </a:prstGeom>
        </p:spPr>
      </p:pic>
      <p:pic>
        <p:nvPicPr>
          <p:cNvPr id="7" name="Picture 6">
            <a:extLst>
              <a:ext uri="{FF2B5EF4-FFF2-40B4-BE49-F238E27FC236}">
                <a16:creationId xmlns:a16="http://schemas.microsoft.com/office/drawing/2014/main" id="{4178E170-C518-F6A0-4662-6DC20487FFF1}"/>
              </a:ext>
            </a:extLst>
          </p:cNvPr>
          <p:cNvPicPr>
            <a:picLocks noChangeAspect="1"/>
          </p:cNvPicPr>
          <p:nvPr/>
        </p:nvPicPr>
        <p:blipFill>
          <a:blip r:embed="rId4"/>
          <a:stretch>
            <a:fillRect/>
          </a:stretch>
        </p:blipFill>
        <p:spPr>
          <a:xfrm>
            <a:off x="2745332" y="2323579"/>
            <a:ext cx="978922" cy="2032785"/>
          </a:xfrm>
          <a:prstGeom prst="rect">
            <a:avLst/>
          </a:prstGeom>
        </p:spPr>
      </p:pic>
      <p:pic>
        <p:nvPicPr>
          <p:cNvPr id="8" name="Picture 7">
            <a:extLst>
              <a:ext uri="{FF2B5EF4-FFF2-40B4-BE49-F238E27FC236}">
                <a16:creationId xmlns:a16="http://schemas.microsoft.com/office/drawing/2014/main" id="{A1F39354-15F5-2270-45F4-E16A58357D04}"/>
              </a:ext>
            </a:extLst>
          </p:cNvPr>
          <p:cNvPicPr>
            <a:picLocks noChangeAspect="1"/>
          </p:cNvPicPr>
          <p:nvPr/>
        </p:nvPicPr>
        <p:blipFill>
          <a:blip r:embed="rId5"/>
          <a:stretch>
            <a:fillRect/>
          </a:stretch>
        </p:blipFill>
        <p:spPr>
          <a:xfrm>
            <a:off x="4118031" y="2324242"/>
            <a:ext cx="954482" cy="2032122"/>
          </a:xfrm>
          <a:prstGeom prst="rect">
            <a:avLst/>
          </a:prstGeom>
        </p:spPr>
      </p:pic>
      <p:pic>
        <p:nvPicPr>
          <p:cNvPr id="9" name="Picture 8">
            <a:extLst>
              <a:ext uri="{FF2B5EF4-FFF2-40B4-BE49-F238E27FC236}">
                <a16:creationId xmlns:a16="http://schemas.microsoft.com/office/drawing/2014/main" id="{F89FFD6F-4A7A-FBB1-C105-B5A32DC51BFA}"/>
              </a:ext>
            </a:extLst>
          </p:cNvPr>
          <p:cNvPicPr>
            <a:picLocks noChangeAspect="1"/>
          </p:cNvPicPr>
          <p:nvPr/>
        </p:nvPicPr>
        <p:blipFill>
          <a:blip r:embed="rId6"/>
          <a:stretch>
            <a:fillRect/>
          </a:stretch>
        </p:blipFill>
        <p:spPr>
          <a:xfrm>
            <a:off x="4171813" y="116196"/>
            <a:ext cx="932967" cy="2032785"/>
          </a:xfrm>
          <a:prstGeom prst="rect">
            <a:avLst/>
          </a:prstGeom>
        </p:spPr>
      </p:pic>
      <p:pic>
        <p:nvPicPr>
          <p:cNvPr id="10" name="Picture 9">
            <a:extLst>
              <a:ext uri="{FF2B5EF4-FFF2-40B4-BE49-F238E27FC236}">
                <a16:creationId xmlns:a16="http://schemas.microsoft.com/office/drawing/2014/main" id="{17FAABE6-07F4-068D-8431-0845D7ED5B7F}"/>
              </a:ext>
            </a:extLst>
          </p:cNvPr>
          <p:cNvPicPr>
            <a:picLocks noChangeAspect="1"/>
          </p:cNvPicPr>
          <p:nvPr/>
        </p:nvPicPr>
        <p:blipFill>
          <a:blip r:embed="rId7"/>
          <a:stretch>
            <a:fillRect/>
          </a:stretch>
        </p:blipFill>
        <p:spPr>
          <a:xfrm>
            <a:off x="5534795" y="116196"/>
            <a:ext cx="943008" cy="2000458"/>
          </a:xfrm>
          <a:prstGeom prst="rect">
            <a:avLst/>
          </a:prstGeom>
        </p:spPr>
      </p:pic>
      <p:pic>
        <p:nvPicPr>
          <p:cNvPr id="12" name="Picture 11">
            <a:extLst>
              <a:ext uri="{FF2B5EF4-FFF2-40B4-BE49-F238E27FC236}">
                <a16:creationId xmlns:a16="http://schemas.microsoft.com/office/drawing/2014/main" id="{01E52857-3649-EF01-CA6A-708C92C7736B}"/>
              </a:ext>
            </a:extLst>
          </p:cNvPr>
          <p:cNvPicPr>
            <a:picLocks noChangeAspect="1"/>
          </p:cNvPicPr>
          <p:nvPr/>
        </p:nvPicPr>
        <p:blipFill>
          <a:blip r:embed="rId8"/>
          <a:stretch>
            <a:fillRect/>
          </a:stretch>
        </p:blipFill>
        <p:spPr>
          <a:xfrm>
            <a:off x="4118031" y="4709019"/>
            <a:ext cx="954482" cy="1949580"/>
          </a:xfrm>
          <a:prstGeom prst="rect">
            <a:avLst/>
          </a:prstGeom>
        </p:spPr>
      </p:pic>
      <p:pic>
        <p:nvPicPr>
          <p:cNvPr id="13" name="Picture 12">
            <a:extLst>
              <a:ext uri="{FF2B5EF4-FFF2-40B4-BE49-F238E27FC236}">
                <a16:creationId xmlns:a16="http://schemas.microsoft.com/office/drawing/2014/main" id="{B01E1733-679C-8720-37A7-C9CAAEB84461}"/>
              </a:ext>
            </a:extLst>
          </p:cNvPr>
          <p:cNvPicPr>
            <a:picLocks noChangeAspect="1"/>
          </p:cNvPicPr>
          <p:nvPr/>
        </p:nvPicPr>
        <p:blipFill>
          <a:blip r:embed="rId9"/>
          <a:stretch>
            <a:fillRect/>
          </a:stretch>
        </p:blipFill>
        <p:spPr>
          <a:xfrm>
            <a:off x="5629517" y="2928030"/>
            <a:ext cx="848286" cy="1780989"/>
          </a:xfrm>
          <a:prstGeom prst="rect">
            <a:avLst/>
          </a:prstGeom>
        </p:spPr>
      </p:pic>
      <p:pic>
        <p:nvPicPr>
          <p:cNvPr id="14" name="Picture 13">
            <a:extLst>
              <a:ext uri="{FF2B5EF4-FFF2-40B4-BE49-F238E27FC236}">
                <a16:creationId xmlns:a16="http://schemas.microsoft.com/office/drawing/2014/main" id="{EB75F8AF-FC2B-8D80-1F38-D852FA880E5A}"/>
              </a:ext>
            </a:extLst>
          </p:cNvPr>
          <p:cNvPicPr>
            <a:picLocks noChangeAspect="1"/>
          </p:cNvPicPr>
          <p:nvPr/>
        </p:nvPicPr>
        <p:blipFill>
          <a:blip r:embed="rId10"/>
          <a:stretch>
            <a:fillRect/>
          </a:stretch>
        </p:blipFill>
        <p:spPr>
          <a:xfrm>
            <a:off x="6886941" y="2928030"/>
            <a:ext cx="892365" cy="1827123"/>
          </a:xfrm>
          <a:prstGeom prst="rect">
            <a:avLst/>
          </a:prstGeom>
        </p:spPr>
      </p:pic>
      <p:pic>
        <p:nvPicPr>
          <p:cNvPr id="15" name="Picture 14">
            <a:extLst>
              <a:ext uri="{FF2B5EF4-FFF2-40B4-BE49-F238E27FC236}">
                <a16:creationId xmlns:a16="http://schemas.microsoft.com/office/drawing/2014/main" id="{9DC22F0D-8A11-FE67-031A-8B29D1FF6954}"/>
              </a:ext>
            </a:extLst>
          </p:cNvPr>
          <p:cNvPicPr>
            <a:picLocks noChangeAspect="1"/>
          </p:cNvPicPr>
          <p:nvPr/>
        </p:nvPicPr>
        <p:blipFill>
          <a:blip r:embed="rId11"/>
          <a:stretch>
            <a:fillRect/>
          </a:stretch>
        </p:blipFill>
        <p:spPr>
          <a:xfrm>
            <a:off x="5629517" y="4960815"/>
            <a:ext cx="850713" cy="1780989"/>
          </a:xfrm>
          <a:prstGeom prst="rect">
            <a:avLst/>
          </a:prstGeom>
        </p:spPr>
      </p:pic>
      <p:pic>
        <p:nvPicPr>
          <p:cNvPr id="16" name="Picture 15">
            <a:extLst>
              <a:ext uri="{FF2B5EF4-FFF2-40B4-BE49-F238E27FC236}">
                <a16:creationId xmlns:a16="http://schemas.microsoft.com/office/drawing/2014/main" id="{1A76A500-DB62-85F0-4BF2-32940624A3EF}"/>
              </a:ext>
            </a:extLst>
          </p:cNvPr>
          <p:cNvPicPr>
            <a:picLocks noChangeAspect="1"/>
          </p:cNvPicPr>
          <p:nvPr/>
        </p:nvPicPr>
        <p:blipFill>
          <a:blip r:embed="rId12"/>
          <a:stretch>
            <a:fillRect/>
          </a:stretch>
        </p:blipFill>
        <p:spPr>
          <a:xfrm>
            <a:off x="6904525" y="4936843"/>
            <a:ext cx="857196" cy="1827123"/>
          </a:xfrm>
          <a:prstGeom prst="rect">
            <a:avLst/>
          </a:prstGeom>
        </p:spPr>
      </p:pic>
      <p:cxnSp>
        <p:nvCxnSpPr>
          <p:cNvPr id="18" name="Straight Connector 17">
            <a:extLst>
              <a:ext uri="{FF2B5EF4-FFF2-40B4-BE49-F238E27FC236}">
                <a16:creationId xmlns:a16="http://schemas.microsoft.com/office/drawing/2014/main" id="{E5CE89B5-6508-CF1B-4104-29CF3ACDF07B}"/>
              </a:ext>
            </a:extLst>
          </p:cNvPr>
          <p:cNvCxnSpPr>
            <a:stCxn id="5" idx="3"/>
            <a:endCxn id="6" idx="1"/>
          </p:cNvCxnSpPr>
          <p:nvPr/>
        </p:nvCxnSpPr>
        <p:spPr>
          <a:xfrm>
            <a:off x="1209406" y="3341056"/>
            <a:ext cx="27850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B0884A20-1F98-9136-B151-AB343950C327}"/>
              </a:ext>
            </a:extLst>
          </p:cNvPr>
          <p:cNvCxnSpPr>
            <a:stCxn id="6" idx="3"/>
            <a:endCxn id="7" idx="1"/>
          </p:cNvCxnSpPr>
          <p:nvPr/>
        </p:nvCxnSpPr>
        <p:spPr>
          <a:xfrm flipV="1">
            <a:off x="2466830" y="3339972"/>
            <a:ext cx="278502" cy="1084"/>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30BA79E1-7D99-664A-2995-AEEAD1290647}"/>
              </a:ext>
            </a:extLst>
          </p:cNvPr>
          <p:cNvCxnSpPr>
            <a:stCxn id="7" idx="3"/>
            <a:endCxn id="8" idx="1"/>
          </p:cNvCxnSpPr>
          <p:nvPr/>
        </p:nvCxnSpPr>
        <p:spPr>
          <a:xfrm>
            <a:off x="3724254" y="3339972"/>
            <a:ext cx="393777" cy="331"/>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F9B368F6-EB43-C257-81D0-63F6D38CFB15}"/>
              </a:ext>
            </a:extLst>
          </p:cNvPr>
          <p:cNvCxnSpPr>
            <a:stCxn id="8" idx="0"/>
            <a:endCxn id="9" idx="2"/>
          </p:cNvCxnSpPr>
          <p:nvPr/>
        </p:nvCxnSpPr>
        <p:spPr>
          <a:xfrm flipV="1">
            <a:off x="4595272" y="2148981"/>
            <a:ext cx="43025" cy="175261"/>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9B2EC5E4-7A5C-6D0C-3CAE-77430B467A61}"/>
              </a:ext>
            </a:extLst>
          </p:cNvPr>
          <p:cNvCxnSpPr>
            <a:stCxn id="9" idx="3"/>
            <a:endCxn id="10" idx="1"/>
          </p:cNvCxnSpPr>
          <p:nvPr/>
        </p:nvCxnSpPr>
        <p:spPr>
          <a:xfrm flipV="1">
            <a:off x="5104780" y="1116425"/>
            <a:ext cx="430015" cy="16164"/>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CAB6D0B4-8E17-34C0-E1FD-152843D69780}"/>
              </a:ext>
            </a:extLst>
          </p:cNvPr>
          <p:cNvCxnSpPr>
            <a:stCxn id="8" idx="2"/>
            <a:endCxn id="12" idx="0"/>
          </p:cNvCxnSpPr>
          <p:nvPr/>
        </p:nvCxnSpPr>
        <p:spPr>
          <a:xfrm>
            <a:off x="4595272" y="4356364"/>
            <a:ext cx="0" cy="352655"/>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4A6325E0-A83E-2700-79EF-9093C0F7C56D}"/>
              </a:ext>
            </a:extLst>
          </p:cNvPr>
          <p:cNvCxnSpPr>
            <a:endCxn id="13" idx="1"/>
          </p:cNvCxnSpPr>
          <p:nvPr/>
        </p:nvCxnSpPr>
        <p:spPr>
          <a:xfrm flipV="1">
            <a:off x="5104780" y="3818525"/>
            <a:ext cx="524737" cy="890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0808A66C-C559-1562-F2E4-41373D8D7A70}"/>
              </a:ext>
            </a:extLst>
          </p:cNvPr>
          <p:cNvCxnSpPr>
            <a:stCxn id="13" idx="3"/>
            <a:endCxn id="14" idx="1"/>
          </p:cNvCxnSpPr>
          <p:nvPr/>
        </p:nvCxnSpPr>
        <p:spPr>
          <a:xfrm>
            <a:off x="6477803" y="3818525"/>
            <a:ext cx="409138" cy="23067"/>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85F6E1D1-838C-09CD-9416-C838DE2C48F6}"/>
              </a:ext>
            </a:extLst>
          </p:cNvPr>
          <p:cNvCxnSpPr>
            <a:stCxn id="12" idx="3"/>
            <a:endCxn id="15" idx="1"/>
          </p:cNvCxnSpPr>
          <p:nvPr/>
        </p:nvCxnSpPr>
        <p:spPr>
          <a:xfrm>
            <a:off x="5072513" y="5683809"/>
            <a:ext cx="557004" cy="167501"/>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a:extLst>
              <a:ext uri="{FF2B5EF4-FFF2-40B4-BE49-F238E27FC236}">
                <a16:creationId xmlns:a16="http://schemas.microsoft.com/office/drawing/2014/main" id="{F479EBD2-2EFE-605B-E192-2287945DDDEB}"/>
              </a:ext>
            </a:extLst>
          </p:cNvPr>
          <p:cNvCxnSpPr>
            <a:stCxn id="15" idx="3"/>
            <a:endCxn id="16" idx="1"/>
          </p:cNvCxnSpPr>
          <p:nvPr/>
        </p:nvCxnSpPr>
        <p:spPr>
          <a:xfrm flipV="1">
            <a:off x="6480230" y="5850405"/>
            <a:ext cx="424295" cy="905"/>
          </a:xfrm>
          <a:prstGeom prst="line">
            <a:avLst/>
          </a:prstGeom>
        </p:spPr>
        <p:style>
          <a:lnRef idx="3">
            <a:schemeClr val="accent1"/>
          </a:lnRef>
          <a:fillRef idx="0">
            <a:schemeClr val="accent1"/>
          </a:fillRef>
          <a:effectRef idx="2">
            <a:schemeClr val="accent1"/>
          </a:effectRef>
          <a:fontRef idx="minor">
            <a:schemeClr val="tx1"/>
          </a:fontRef>
        </p:style>
      </p:cxnSp>
      <p:pic>
        <p:nvPicPr>
          <p:cNvPr id="37" name="Picture 36">
            <a:extLst>
              <a:ext uri="{FF2B5EF4-FFF2-40B4-BE49-F238E27FC236}">
                <a16:creationId xmlns:a16="http://schemas.microsoft.com/office/drawing/2014/main" id="{D4FCD2C2-F0A9-27EA-1D2E-EA1A3A5474D3}"/>
              </a:ext>
            </a:extLst>
          </p:cNvPr>
          <p:cNvPicPr>
            <a:picLocks noChangeAspect="1"/>
          </p:cNvPicPr>
          <p:nvPr/>
        </p:nvPicPr>
        <p:blipFill>
          <a:blip r:embed="rId13"/>
          <a:stretch>
            <a:fillRect/>
          </a:stretch>
        </p:blipFill>
        <p:spPr>
          <a:xfrm>
            <a:off x="8458379" y="2323579"/>
            <a:ext cx="954482" cy="1974713"/>
          </a:xfrm>
          <a:prstGeom prst="rect">
            <a:avLst/>
          </a:prstGeom>
        </p:spPr>
      </p:pic>
      <p:pic>
        <p:nvPicPr>
          <p:cNvPr id="38" name="Picture 37">
            <a:extLst>
              <a:ext uri="{FF2B5EF4-FFF2-40B4-BE49-F238E27FC236}">
                <a16:creationId xmlns:a16="http://schemas.microsoft.com/office/drawing/2014/main" id="{AACF58AD-6392-1AB6-6016-C2BBF38B5184}"/>
              </a:ext>
            </a:extLst>
          </p:cNvPr>
          <p:cNvPicPr>
            <a:picLocks noChangeAspect="1"/>
          </p:cNvPicPr>
          <p:nvPr/>
        </p:nvPicPr>
        <p:blipFill>
          <a:blip r:embed="rId14"/>
          <a:stretch>
            <a:fillRect/>
          </a:stretch>
        </p:blipFill>
        <p:spPr>
          <a:xfrm>
            <a:off x="10091934" y="347265"/>
            <a:ext cx="1012390" cy="2171900"/>
          </a:xfrm>
          <a:prstGeom prst="rect">
            <a:avLst/>
          </a:prstGeom>
        </p:spPr>
      </p:pic>
      <p:pic>
        <p:nvPicPr>
          <p:cNvPr id="39" name="Picture 38">
            <a:extLst>
              <a:ext uri="{FF2B5EF4-FFF2-40B4-BE49-F238E27FC236}">
                <a16:creationId xmlns:a16="http://schemas.microsoft.com/office/drawing/2014/main" id="{2CD6B708-6405-8E44-69FF-06B07BE442FE}"/>
              </a:ext>
            </a:extLst>
          </p:cNvPr>
          <p:cNvPicPr>
            <a:picLocks noChangeAspect="1"/>
          </p:cNvPicPr>
          <p:nvPr/>
        </p:nvPicPr>
        <p:blipFill>
          <a:blip r:embed="rId15"/>
          <a:stretch>
            <a:fillRect/>
          </a:stretch>
        </p:blipFill>
        <p:spPr>
          <a:xfrm>
            <a:off x="10091934" y="3936733"/>
            <a:ext cx="1062144" cy="2294336"/>
          </a:xfrm>
          <a:prstGeom prst="rect">
            <a:avLst/>
          </a:prstGeom>
        </p:spPr>
      </p:pic>
      <p:cxnSp>
        <p:nvCxnSpPr>
          <p:cNvPr id="41" name="Straight Connector 40">
            <a:extLst>
              <a:ext uri="{FF2B5EF4-FFF2-40B4-BE49-F238E27FC236}">
                <a16:creationId xmlns:a16="http://schemas.microsoft.com/office/drawing/2014/main" id="{31C16E21-2A79-95D6-5954-48BD660A6016}"/>
              </a:ext>
            </a:extLst>
          </p:cNvPr>
          <p:cNvCxnSpPr>
            <a:cxnSpLocks/>
          </p:cNvCxnSpPr>
          <p:nvPr/>
        </p:nvCxnSpPr>
        <p:spPr>
          <a:xfrm>
            <a:off x="5072513" y="2519165"/>
            <a:ext cx="338586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266A47D0-1A9B-D1D9-080D-2BAAAAC14AC5}"/>
              </a:ext>
            </a:extLst>
          </p:cNvPr>
          <p:cNvCxnSpPr>
            <a:stCxn id="37" idx="3"/>
            <a:endCxn id="38" idx="1"/>
          </p:cNvCxnSpPr>
          <p:nvPr/>
        </p:nvCxnSpPr>
        <p:spPr>
          <a:xfrm flipV="1">
            <a:off x="9412861" y="1433215"/>
            <a:ext cx="679073" cy="1877721"/>
          </a:xfrm>
          <a:prstGeom prst="line">
            <a:avLst/>
          </a:prstGeom>
        </p:spPr>
        <p:style>
          <a:lnRef idx="3">
            <a:schemeClr val="accent1"/>
          </a:lnRef>
          <a:fillRef idx="0">
            <a:schemeClr val="accent1"/>
          </a:fillRef>
          <a:effectRef idx="2">
            <a:schemeClr val="accent1"/>
          </a:effectRef>
          <a:fontRef idx="minor">
            <a:schemeClr val="tx1"/>
          </a:fontRef>
        </p:style>
      </p:cxnSp>
      <p:cxnSp>
        <p:nvCxnSpPr>
          <p:cNvPr id="46" name="Straight Connector 45">
            <a:extLst>
              <a:ext uri="{FF2B5EF4-FFF2-40B4-BE49-F238E27FC236}">
                <a16:creationId xmlns:a16="http://schemas.microsoft.com/office/drawing/2014/main" id="{9814ED7E-ADF0-C05A-0D6D-0E0B0E6979AB}"/>
              </a:ext>
            </a:extLst>
          </p:cNvPr>
          <p:cNvCxnSpPr>
            <a:stCxn id="37" idx="3"/>
            <a:endCxn id="39" idx="1"/>
          </p:cNvCxnSpPr>
          <p:nvPr/>
        </p:nvCxnSpPr>
        <p:spPr>
          <a:xfrm>
            <a:off x="9412861" y="3310936"/>
            <a:ext cx="679073" cy="1772965"/>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209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8DA5D-357F-E9E0-E95C-FFA4717DF4CB}"/>
              </a:ext>
            </a:extLst>
          </p:cNvPr>
          <p:cNvSpPr>
            <a:spLocks noGrp="1"/>
          </p:cNvSpPr>
          <p:nvPr>
            <p:ph type="title"/>
          </p:nvPr>
        </p:nvSpPr>
        <p:spPr>
          <a:xfrm>
            <a:off x="905577" y="2540434"/>
            <a:ext cx="10515600" cy="1325563"/>
          </a:xfrm>
        </p:spPr>
        <p:txBody>
          <a:bodyPr/>
          <a:lstStyle/>
          <a:p>
            <a:pPr algn="ctr"/>
            <a:r>
              <a:rPr lang="en-US" b="1" dirty="0"/>
              <a:t>Thank You</a:t>
            </a:r>
            <a:endParaRPr lang="en-IN" b="1" dirty="0"/>
          </a:p>
        </p:txBody>
      </p:sp>
    </p:spTree>
    <p:extLst>
      <p:ext uri="{BB962C8B-B14F-4D97-AF65-F5344CB8AC3E}">
        <p14:creationId xmlns:p14="http://schemas.microsoft.com/office/powerpoint/2010/main" val="299036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925C-AF24-400C-D5B6-D19E3E4A5F0E}"/>
              </a:ext>
            </a:extLst>
          </p:cNvPr>
          <p:cNvSpPr>
            <a:spLocks noGrp="1"/>
          </p:cNvSpPr>
          <p:nvPr>
            <p:ph type="title"/>
          </p:nvPr>
        </p:nvSpPr>
        <p:spPr/>
        <p:txBody>
          <a:bodyPr/>
          <a:lstStyle/>
          <a:p>
            <a:pPr algn="ctr"/>
            <a:r>
              <a:rPr lang="en-US" b="1"/>
              <a:t>Introduction: </a:t>
            </a:r>
            <a:endParaRPr lang="en-IN" b="1" dirty="0"/>
          </a:p>
        </p:txBody>
      </p:sp>
      <p:graphicFrame>
        <p:nvGraphicFramePr>
          <p:cNvPr id="19" name="Content Placeholder 2">
            <a:extLst>
              <a:ext uri="{FF2B5EF4-FFF2-40B4-BE49-F238E27FC236}">
                <a16:creationId xmlns:a16="http://schemas.microsoft.com/office/drawing/2014/main" id="{848F4469-6585-B700-A03F-DB74298373CE}"/>
              </a:ext>
            </a:extLst>
          </p:cNvPr>
          <p:cNvGraphicFramePr>
            <a:graphicFrameLocks noGrp="1"/>
          </p:cNvGraphicFramePr>
          <p:nvPr>
            <p:ph idx="1"/>
            <p:extLst>
              <p:ext uri="{D42A27DB-BD31-4B8C-83A1-F6EECF244321}">
                <p14:modId xmlns:p14="http://schemas.microsoft.com/office/powerpoint/2010/main" val="4155492785"/>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6501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B0B78D15-7C87-7B54-A001-565BED016086}"/>
              </a:ext>
            </a:extLst>
          </p:cNvPr>
          <p:cNvGraphicFramePr>
            <a:graphicFrameLocks noGrp="1"/>
          </p:cNvGraphicFramePr>
          <p:nvPr>
            <p:ph idx="1"/>
            <p:extLst>
              <p:ext uri="{D42A27DB-BD31-4B8C-83A1-F6EECF244321}">
                <p14:modId xmlns:p14="http://schemas.microsoft.com/office/powerpoint/2010/main" val="1947014686"/>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123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7CC012A6-EB96-D4C8-F6EA-A6893A5CF5FC}"/>
              </a:ext>
            </a:extLst>
          </p:cNvPr>
          <p:cNvSpPr>
            <a:spLocks noGrp="1"/>
          </p:cNvSpPr>
          <p:nvPr>
            <p:ph sz="half" idx="1"/>
          </p:nvPr>
        </p:nvSpPr>
        <p:spPr>
          <a:xfrm>
            <a:off x="1330632" y="733486"/>
            <a:ext cx="4813427" cy="5165819"/>
          </a:xfrm>
        </p:spPr>
        <p:txBody>
          <a:bodyPr>
            <a:normAutofit/>
          </a:bodyPr>
          <a:lstStyle/>
          <a:p>
            <a:pPr marL="0" indent="0" defTabSz="841248">
              <a:spcBef>
                <a:spcPts val="1196"/>
              </a:spcBef>
              <a:buNone/>
            </a:pPr>
            <a:r>
              <a:rPr lang="en-US" sz="2208" b="1" kern="1200" dirty="0">
                <a:solidFill>
                  <a:schemeClr val="tx1">
                    <a:lumMod val="85000"/>
                    <a:lumOff val="15000"/>
                  </a:schemeClr>
                </a:solidFill>
                <a:latin typeface="Arial" panose="020B0604020202020204" pitchFamily="34" charset="0"/>
                <a:ea typeface="+mn-ea"/>
                <a:cs typeface="Arial" panose="020B0604020202020204" pitchFamily="34" charset="0"/>
              </a:rPr>
              <a:t>Login Screen(Signup)</a:t>
            </a:r>
          </a:p>
          <a:p>
            <a:pPr marL="84125" indent="-84125" defTabSz="841248">
              <a:spcBef>
                <a:spcPts val="1196"/>
              </a:spcBef>
            </a:pPr>
            <a:r>
              <a:rPr lang="en-US" sz="2208" kern="1200" dirty="0">
                <a:solidFill>
                  <a:schemeClr val="tx1">
                    <a:lumMod val="85000"/>
                    <a:lumOff val="15000"/>
                  </a:schemeClr>
                </a:solidFill>
                <a:latin typeface="Arial" panose="020B0604020202020204" pitchFamily="34" charset="0"/>
                <a:ea typeface="+mn-ea"/>
                <a:cs typeface="Arial" panose="020B0604020202020204" pitchFamily="34" charset="0"/>
              </a:rPr>
              <a:t>The signup screen is designed for user registration where individuals can create their accounts by providing email address, and password.</a:t>
            </a:r>
            <a:endParaRPr lang="en-IN" sz="2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343AB10-B9CD-9090-DDC5-86094EDD7863}"/>
              </a:ext>
            </a:extLst>
          </p:cNvPr>
          <p:cNvPicPr>
            <a:picLocks noChangeAspect="1"/>
          </p:cNvPicPr>
          <p:nvPr/>
        </p:nvPicPr>
        <p:blipFill>
          <a:blip r:embed="rId2"/>
          <a:stretch>
            <a:fillRect/>
          </a:stretch>
        </p:blipFill>
        <p:spPr>
          <a:xfrm>
            <a:off x="8170266" y="501087"/>
            <a:ext cx="2474499" cy="5264376"/>
          </a:xfrm>
          <a:prstGeom prst="rect">
            <a:avLst/>
          </a:prstGeom>
        </p:spPr>
      </p:pic>
    </p:spTree>
    <p:extLst>
      <p:ext uri="{BB962C8B-B14F-4D97-AF65-F5344CB8AC3E}">
        <p14:creationId xmlns:p14="http://schemas.microsoft.com/office/powerpoint/2010/main" val="400538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012A6-EB96-D4C8-F6EA-A6893A5CF5FC}"/>
              </a:ext>
            </a:extLst>
          </p:cNvPr>
          <p:cNvSpPr>
            <a:spLocks noGrp="1"/>
          </p:cNvSpPr>
          <p:nvPr>
            <p:ph sz="half" idx="1"/>
          </p:nvPr>
        </p:nvSpPr>
        <p:spPr>
          <a:xfrm>
            <a:off x="1780215" y="1141931"/>
            <a:ext cx="4209250" cy="4517410"/>
          </a:xfrm>
        </p:spPr>
        <p:txBody>
          <a:bodyPr>
            <a:normAutofit/>
          </a:bodyPr>
          <a:lstStyle/>
          <a:p>
            <a:pPr marL="0" indent="0" defTabSz="740664">
              <a:spcBef>
                <a:spcPts val="1053"/>
              </a:spcBef>
              <a:buNone/>
            </a:pPr>
            <a:r>
              <a:rPr lang="en-US" sz="1944" b="1" kern="1200">
                <a:solidFill>
                  <a:schemeClr val="tx2">
                    <a:lumMod val="75000"/>
                  </a:schemeClr>
                </a:solidFill>
                <a:latin typeface="Arial" panose="020B0604020202020204" pitchFamily="34" charset="0"/>
                <a:ea typeface="+mn-ea"/>
                <a:cs typeface="Arial" panose="020B0604020202020204" pitchFamily="34" charset="0"/>
              </a:rPr>
              <a:t>Login Screen(</a:t>
            </a:r>
            <a:r>
              <a:rPr lang="en-US" sz="1944" b="1" kern="1200" err="1">
                <a:solidFill>
                  <a:schemeClr val="tx2">
                    <a:lumMod val="75000"/>
                  </a:schemeClr>
                </a:solidFill>
                <a:latin typeface="Arial" panose="020B0604020202020204" pitchFamily="34" charset="0"/>
                <a:ea typeface="+mn-ea"/>
                <a:cs typeface="Arial" panose="020B0604020202020204" pitchFamily="34" charset="0"/>
              </a:rPr>
              <a:t>Signin</a:t>
            </a:r>
            <a:r>
              <a:rPr lang="en-US" sz="1944" b="1" kern="1200">
                <a:solidFill>
                  <a:schemeClr val="tx2">
                    <a:lumMod val="75000"/>
                  </a:schemeClr>
                </a:solidFill>
                <a:latin typeface="Arial" panose="020B0604020202020204" pitchFamily="34" charset="0"/>
                <a:ea typeface="+mn-ea"/>
                <a:cs typeface="Arial" panose="020B0604020202020204" pitchFamily="34" charset="0"/>
              </a:rPr>
              <a:t>)</a:t>
            </a:r>
          </a:p>
          <a:p>
            <a:pPr marL="74066" indent="-74066" defTabSz="740664">
              <a:spcBef>
                <a:spcPts val="1053"/>
              </a:spcBef>
            </a:pPr>
            <a:r>
              <a:rPr lang="en-US" sz="1944" kern="1200">
                <a:solidFill>
                  <a:schemeClr val="tx2">
                    <a:lumMod val="75000"/>
                  </a:schemeClr>
                </a:solidFill>
                <a:latin typeface="Arial" panose="020B0604020202020204" pitchFamily="34" charset="0"/>
                <a:ea typeface="+mn-ea"/>
                <a:cs typeface="Arial" panose="020B0604020202020204" pitchFamily="34" charset="0"/>
              </a:rPr>
              <a:t>Through </a:t>
            </a:r>
            <a:r>
              <a:rPr lang="en-US" sz="1944" kern="1200" err="1">
                <a:solidFill>
                  <a:schemeClr val="tx2">
                    <a:lumMod val="75000"/>
                  </a:schemeClr>
                </a:solidFill>
                <a:latin typeface="Arial" panose="020B0604020202020204" pitchFamily="34" charset="0"/>
                <a:ea typeface="+mn-ea"/>
                <a:cs typeface="Arial" panose="020B0604020202020204" pitchFamily="34" charset="0"/>
              </a:rPr>
              <a:t>signin</a:t>
            </a:r>
            <a:r>
              <a:rPr lang="en-US" sz="1944" kern="1200">
                <a:solidFill>
                  <a:schemeClr val="tx2">
                    <a:lumMod val="75000"/>
                  </a:schemeClr>
                </a:solidFill>
                <a:latin typeface="Arial" panose="020B0604020202020204" pitchFamily="34" charset="0"/>
                <a:ea typeface="+mn-ea"/>
                <a:cs typeface="Arial" panose="020B0604020202020204" pitchFamily="34" charset="0"/>
              </a:rPr>
              <a:t> screen, registered users can access the application. It consists of input fields for users to enter their credentials. This screen also has options for password recovery or reset. Upon successful authentication, users gain access to their accounts.</a:t>
            </a:r>
            <a:endParaRPr lang="en-IN" sz="2400">
              <a:latin typeface="Arial" panose="020B0604020202020204" pitchFamily="34" charset="0"/>
              <a:cs typeface="Arial" panose="020B0604020202020204" pitchFamily="34" charset="0"/>
            </a:endParaRPr>
          </a:p>
        </p:txBody>
      </p:sp>
      <p:pic>
        <p:nvPicPr>
          <p:cNvPr id="2" name="Content Placeholder 4">
            <a:extLst>
              <a:ext uri="{FF2B5EF4-FFF2-40B4-BE49-F238E27FC236}">
                <a16:creationId xmlns:a16="http://schemas.microsoft.com/office/drawing/2014/main" id="{4C7D44D4-9B29-77F3-586A-E2510BF222E0}"/>
              </a:ext>
            </a:extLst>
          </p:cNvPr>
          <p:cNvPicPr>
            <a:picLocks noGrp="1" noChangeAspect="1"/>
          </p:cNvPicPr>
          <p:nvPr>
            <p:ph sz="half" idx="2"/>
          </p:nvPr>
        </p:nvPicPr>
        <p:blipFill>
          <a:blip r:embed="rId2"/>
          <a:stretch>
            <a:fillRect/>
          </a:stretch>
        </p:blipFill>
        <p:spPr>
          <a:xfrm>
            <a:off x="8595452" y="941488"/>
            <a:ext cx="2487859" cy="5160669"/>
          </a:xfrm>
        </p:spPr>
      </p:pic>
    </p:spTree>
    <p:extLst>
      <p:ext uri="{BB962C8B-B14F-4D97-AF65-F5344CB8AC3E}">
        <p14:creationId xmlns:p14="http://schemas.microsoft.com/office/powerpoint/2010/main" val="235449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7CC012A6-EB96-D4C8-F6EA-A6893A5CF5FC}"/>
              </a:ext>
            </a:extLst>
          </p:cNvPr>
          <p:cNvSpPr>
            <a:spLocks noGrp="1"/>
          </p:cNvSpPr>
          <p:nvPr>
            <p:ph sz="half" idx="1"/>
          </p:nvPr>
        </p:nvSpPr>
        <p:spPr>
          <a:xfrm>
            <a:off x="1779065" y="1057341"/>
            <a:ext cx="4368668" cy="4688499"/>
          </a:xfrm>
        </p:spPr>
        <p:txBody>
          <a:bodyPr>
            <a:normAutofit/>
          </a:bodyPr>
          <a:lstStyle/>
          <a:p>
            <a:pPr marL="0" indent="0" defTabSz="768096">
              <a:spcBef>
                <a:spcPts val="1092"/>
              </a:spcBef>
              <a:buNone/>
            </a:pPr>
            <a:r>
              <a:rPr lang="en-US" sz="1700" b="1" kern="1200" dirty="0">
                <a:solidFill>
                  <a:schemeClr val="tx2">
                    <a:lumMod val="75000"/>
                  </a:schemeClr>
                </a:solidFill>
                <a:latin typeface="Arial" panose="020B0604020202020204" pitchFamily="34" charset="0"/>
                <a:ea typeface="+mn-ea"/>
                <a:cs typeface="Arial" panose="020B0604020202020204" pitchFamily="34" charset="0"/>
              </a:rPr>
              <a:t>Dashboard</a:t>
            </a:r>
          </a:p>
          <a:p>
            <a:pPr marL="0" indent="0" defTabSz="768096">
              <a:spcBef>
                <a:spcPts val="1092"/>
              </a:spcBef>
              <a:buNone/>
            </a:pPr>
            <a:br>
              <a:rPr lang="en-US" sz="1700" kern="1200" dirty="0">
                <a:solidFill>
                  <a:schemeClr val="tx2">
                    <a:lumMod val="75000"/>
                  </a:schemeClr>
                </a:solidFill>
                <a:latin typeface="+mn-lt"/>
                <a:ea typeface="+mn-ea"/>
                <a:cs typeface="+mn-cs"/>
              </a:rPr>
            </a:br>
            <a:r>
              <a:rPr lang="en-US" sz="1700" kern="1200" dirty="0">
                <a:solidFill>
                  <a:schemeClr val="tx2">
                    <a:lumMod val="75000"/>
                  </a:schemeClr>
                </a:solidFill>
                <a:latin typeface="Arial" panose="020B0604020202020204" pitchFamily="34" charset="0"/>
                <a:ea typeface="+mn-ea"/>
                <a:cs typeface="Arial" panose="020B0604020202020204" pitchFamily="34" charset="0"/>
              </a:rPr>
              <a:t>The dashboard screen offers users a quick and convenient way to access essential features and information. </a:t>
            </a:r>
          </a:p>
          <a:p>
            <a:pPr marL="76810" indent="-76810" defTabSz="768096">
              <a:spcBef>
                <a:spcPts val="1092"/>
              </a:spcBef>
            </a:pPr>
            <a:r>
              <a:rPr lang="en-US" sz="1700" kern="1200" dirty="0">
                <a:solidFill>
                  <a:schemeClr val="tx2">
                    <a:lumMod val="75000"/>
                  </a:schemeClr>
                </a:solidFill>
                <a:latin typeface="Arial" panose="020B0604020202020204" pitchFamily="34" charset="0"/>
                <a:ea typeface="+mn-ea"/>
                <a:cs typeface="Arial" panose="020B0604020202020204" pitchFamily="34" charset="0"/>
              </a:rPr>
              <a:t>On this screen, users can access their profiles, The main screen shows the user all the tasks. It provides an option to search and sort the tasks.</a:t>
            </a:r>
            <a:br>
              <a:rPr lang="en-US" sz="1700" kern="1200" dirty="0">
                <a:solidFill>
                  <a:srgbClr val="374151"/>
                </a:solidFill>
                <a:latin typeface="Arial" panose="020B0604020202020204" pitchFamily="34" charset="0"/>
                <a:ea typeface="+mn-ea"/>
                <a:cs typeface="Arial" panose="020B0604020202020204" pitchFamily="34" charset="0"/>
              </a:rPr>
            </a:br>
            <a:endParaRPr lang="en-IN" sz="17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EB369FE-1451-64C4-257F-73E376CE73DB}"/>
              </a:ext>
            </a:extLst>
          </p:cNvPr>
          <p:cNvPicPr>
            <a:picLocks noChangeAspect="1"/>
          </p:cNvPicPr>
          <p:nvPr/>
        </p:nvPicPr>
        <p:blipFill>
          <a:blip r:embed="rId2"/>
          <a:stretch>
            <a:fillRect/>
          </a:stretch>
        </p:blipFill>
        <p:spPr>
          <a:xfrm>
            <a:off x="8089498" y="567080"/>
            <a:ext cx="2654436" cy="5512083"/>
          </a:xfrm>
          <a:prstGeom prst="rect">
            <a:avLst/>
          </a:prstGeom>
        </p:spPr>
      </p:pic>
    </p:spTree>
    <p:extLst>
      <p:ext uri="{BB962C8B-B14F-4D97-AF65-F5344CB8AC3E}">
        <p14:creationId xmlns:p14="http://schemas.microsoft.com/office/powerpoint/2010/main" val="94907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7CC012A6-EB96-D4C8-F6EA-A6893A5CF5FC}"/>
              </a:ext>
            </a:extLst>
          </p:cNvPr>
          <p:cNvSpPr>
            <a:spLocks noGrp="1"/>
          </p:cNvSpPr>
          <p:nvPr>
            <p:ph sz="half" idx="1"/>
          </p:nvPr>
        </p:nvSpPr>
        <p:spPr>
          <a:xfrm>
            <a:off x="1779065" y="1057341"/>
            <a:ext cx="4368668" cy="4688499"/>
          </a:xfrm>
        </p:spPr>
        <p:txBody>
          <a:bodyPr>
            <a:normAutofit/>
          </a:bodyPr>
          <a:lstStyle/>
          <a:p>
            <a:pPr marL="0" indent="0" defTabSz="768096">
              <a:spcBef>
                <a:spcPts val="1092"/>
              </a:spcBef>
              <a:buNone/>
            </a:pPr>
            <a:r>
              <a:rPr lang="en-US" sz="1700" b="1" dirty="0">
                <a:latin typeface="Arial" panose="020B0604020202020204" pitchFamily="34" charset="0"/>
                <a:cs typeface="Arial" panose="020B0604020202020204" pitchFamily="34" charset="0"/>
              </a:rPr>
              <a:t>Menu Bar</a:t>
            </a:r>
            <a:endParaRPr lang="en-US" sz="1700" b="1" kern="1200" dirty="0">
              <a:solidFill>
                <a:schemeClr val="tx2">
                  <a:lumMod val="75000"/>
                </a:schemeClr>
              </a:solidFill>
              <a:latin typeface="Arial" panose="020B0604020202020204" pitchFamily="34" charset="0"/>
              <a:ea typeface="+mn-ea"/>
              <a:cs typeface="Arial" panose="020B0604020202020204" pitchFamily="34" charset="0"/>
            </a:endParaRPr>
          </a:p>
          <a:p>
            <a:pPr marL="0" indent="0" defTabSz="768096">
              <a:spcBef>
                <a:spcPts val="1092"/>
              </a:spcBef>
              <a:buNone/>
            </a:pPr>
            <a:br>
              <a:rPr lang="en-US" sz="1700" kern="1200" dirty="0">
                <a:solidFill>
                  <a:schemeClr val="tx2">
                    <a:lumMod val="75000"/>
                  </a:schemeClr>
                </a:solidFill>
                <a:latin typeface="+mn-lt"/>
                <a:ea typeface="+mn-ea"/>
                <a:cs typeface="+mn-cs"/>
              </a:rPr>
            </a:br>
            <a:r>
              <a:rPr lang="en-US" sz="1700" kern="1200" dirty="0">
                <a:solidFill>
                  <a:schemeClr val="tx2">
                    <a:lumMod val="75000"/>
                  </a:schemeClr>
                </a:solidFill>
                <a:latin typeface="+mn-lt"/>
                <a:ea typeface="+mn-ea"/>
                <a:cs typeface="+mn-cs"/>
              </a:rPr>
              <a:t>There is a Menu Bar on the dashboard screen which provides easy access across the application features. </a:t>
            </a:r>
            <a:r>
              <a:rPr lang="en-US" sz="1700" dirty="0"/>
              <a:t>We can access groups, tasks, profile and it provides an option to </a:t>
            </a:r>
            <a:r>
              <a:rPr lang="en-US" sz="1700" dirty="0" err="1"/>
              <a:t>signout</a:t>
            </a:r>
            <a:r>
              <a:rPr lang="en-US" sz="1700" dirty="0"/>
              <a:t>.</a:t>
            </a:r>
            <a:br>
              <a:rPr lang="en-US" sz="1700" kern="1200" dirty="0">
                <a:solidFill>
                  <a:srgbClr val="374151"/>
                </a:solidFill>
                <a:latin typeface="Arial" panose="020B0604020202020204" pitchFamily="34" charset="0"/>
                <a:ea typeface="+mn-ea"/>
                <a:cs typeface="Arial" panose="020B0604020202020204" pitchFamily="34" charset="0"/>
              </a:rPr>
            </a:br>
            <a:endParaRPr lang="en-IN" sz="17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936651A-1E3A-A207-C0A1-7C24A940DAB3}"/>
              </a:ext>
            </a:extLst>
          </p:cNvPr>
          <p:cNvPicPr>
            <a:picLocks noChangeAspect="1"/>
          </p:cNvPicPr>
          <p:nvPr/>
        </p:nvPicPr>
        <p:blipFill>
          <a:blip r:embed="rId2"/>
          <a:stretch>
            <a:fillRect/>
          </a:stretch>
        </p:blipFill>
        <p:spPr>
          <a:xfrm>
            <a:off x="8137124" y="541081"/>
            <a:ext cx="2559182" cy="5448580"/>
          </a:xfrm>
          <a:prstGeom prst="rect">
            <a:avLst/>
          </a:prstGeom>
        </p:spPr>
      </p:pic>
    </p:spTree>
    <p:extLst>
      <p:ext uri="{BB962C8B-B14F-4D97-AF65-F5344CB8AC3E}">
        <p14:creationId xmlns:p14="http://schemas.microsoft.com/office/powerpoint/2010/main" val="34222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7CC012A6-EB96-D4C8-F6EA-A6893A5CF5FC}"/>
              </a:ext>
            </a:extLst>
          </p:cNvPr>
          <p:cNvSpPr>
            <a:spLocks noGrp="1"/>
          </p:cNvSpPr>
          <p:nvPr>
            <p:ph sz="half" idx="1"/>
          </p:nvPr>
        </p:nvSpPr>
        <p:spPr>
          <a:xfrm>
            <a:off x="1779065" y="1057341"/>
            <a:ext cx="4368668" cy="4688499"/>
          </a:xfrm>
        </p:spPr>
        <p:txBody>
          <a:bodyPr>
            <a:normAutofit/>
          </a:bodyPr>
          <a:lstStyle/>
          <a:p>
            <a:pPr marL="0" indent="0" defTabSz="768096">
              <a:spcBef>
                <a:spcPts val="1092"/>
              </a:spcBef>
              <a:buNone/>
            </a:pPr>
            <a:r>
              <a:rPr lang="en-US" sz="1700" b="1" kern="1200" dirty="0">
                <a:solidFill>
                  <a:schemeClr val="tx2">
                    <a:lumMod val="75000"/>
                  </a:schemeClr>
                </a:solidFill>
                <a:latin typeface="Arial" panose="020B0604020202020204" pitchFamily="34" charset="0"/>
                <a:ea typeface="+mn-ea"/>
                <a:cs typeface="Arial" panose="020B0604020202020204" pitchFamily="34" charset="0"/>
              </a:rPr>
              <a:t>Pro</a:t>
            </a:r>
            <a:r>
              <a:rPr lang="en-US" sz="1700" b="1" dirty="0">
                <a:latin typeface="Arial" panose="020B0604020202020204" pitchFamily="34" charset="0"/>
                <a:cs typeface="Arial" panose="020B0604020202020204" pitchFamily="34" charset="0"/>
              </a:rPr>
              <a:t>file</a:t>
            </a:r>
            <a:endParaRPr lang="en-US" sz="1700" b="1" kern="1200" dirty="0">
              <a:solidFill>
                <a:schemeClr val="tx2">
                  <a:lumMod val="75000"/>
                </a:schemeClr>
              </a:solidFill>
              <a:latin typeface="Arial" panose="020B0604020202020204" pitchFamily="34" charset="0"/>
              <a:ea typeface="+mn-ea"/>
              <a:cs typeface="Arial" panose="020B0604020202020204" pitchFamily="34" charset="0"/>
            </a:endParaRPr>
          </a:p>
          <a:p>
            <a:pPr marL="0" indent="0" defTabSz="768096">
              <a:spcBef>
                <a:spcPts val="1092"/>
              </a:spcBef>
              <a:buNone/>
            </a:pPr>
            <a:br>
              <a:rPr lang="en-US" sz="1700" kern="1200" dirty="0">
                <a:solidFill>
                  <a:schemeClr val="tx2">
                    <a:lumMod val="75000"/>
                  </a:schemeClr>
                </a:solidFill>
                <a:latin typeface="+mn-lt"/>
                <a:ea typeface="+mn-ea"/>
                <a:cs typeface="+mn-cs"/>
              </a:rPr>
            </a:br>
            <a:r>
              <a:rPr lang="en-US" sz="1700" kern="1200" dirty="0">
                <a:solidFill>
                  <a:schemeClr val="tx2">
                    <a:lumMod val="75000"/>
                  </a:schemeClr>
                </a:solidFill>
                <a:latin typeface="+mn-lt"/>
                <a:ea typeface="+mn-ea"/>
                <a:cs typeface="+mn-cs"/>
              </a:rPr>
              <a:t>This screen serves as a user profile page, where the user's image, personal information are prominently displayed. </a:t>
            </a:r>
          </a:p>
          <a:p>
            <a:pPr marL="0" indent="0" defTabSz="768096">
              <a:spcBef>
                <a:spcPts val="1092"/>
              </a:spcBef>
              <a:buNone/>
            </a:pPr>
            <a:r>
              <a:rPr lang="en-US" sz="1700" kern="1200" dirty="0">
                <a:solidFill>
                  <a:schemeClr val="tx2">
                    <a:lumMod val="75000"/>
                  </a:schemeClr>
                </a:solidFill>
                <a:latin typeface="+mn-lt"/>
                <a:ea typeface="+mn-ea"/>
                <a:cs typeface="+mn-cs"/>
              </a:rPr>
              <a:t>Users have the ability to make edits to this information and save any modifications they make.</a:t>
            </a:r>
          </a:p>
        </p:txBody>
      </p:sp>
      <p:pic>
        <p:nvPicPr>
          <p:cNvPr id="4" name="Picture 3">
            <a:extLst>
              <a:ext uri="{FF2B5EF4-FFF2-40B4-BE49-F238E27FC236}">
                <a16:creationId xmlns:a16="http://schemas.microsoft.com/office/drawing/2014/main" id="{CCF906E6-99C1-AC38-EADF-CFE6C0D52A8E}"/>
              </a:ext>
            </a:extLst>
          </p:cNvPr>
          <p:cNvPicPr>
            <a:picLocks noChangeAspect="1"/>
          </p:cNvPicPr>
          <p:nvPr/>
        </p:nvPicPr>
        <p:blipFill>
          <a:blip r:embed="rId2"/>
          <a:stretch>
            <a:fillRect/>
          </a:stretch>
        </p:blipFill>
        <p:spPr>
          <a:xfrm>
            <a:off x="8839570" y="528480"/>
            <a:ext cx="2521080" cy="5493032"/>
          </a:xfrm>
          <a:prstGeom prst="rect">
            <a:avLst/>
          </a:prstGeom>
        </p:spPr>
      </p:pic>
    </p:spTree>
    <p:extLst>
      <p:ext uri="{BB962C8B-B14F-4D97-AF65-F5344CB8AC3E}">
        <p14:creationId xmlns:p14="http://schemas.microsoft.com/office/powerpoint/2010/main" val="137123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7CC012A6-EB96-D4C8-F6EA-A6893A5CF5FC}"/>
              </a:ext>
            </a:extLst>
          </p:cNvPr>
          <p:cNvSpPr>
            <a:spLocks noGrp="1"/>
          </p:cNvSpPr>
          <p:nvPr>
            <p:ph sz="half" idx="1"/>
          </p:nvPr>
        </p:nvSpPr>
        <p:spPr>
          <a:xfrm>
            <a:off x="1779065" y="1057341"/>
            <a:ext cx="4368668" cy="4688499"/>
          </a:xfrm>
        </p:spPr>
        <p:txBody>
          <a:bodyPr>
            <a:normAutofit/>
          </a:bodyPr>
          <a:lstStyle/>
          <a:p>
            <a:pPr marL="0" indent="0" defTabSz="768096">
              <a:spcBef>
                <a:spcPts val="1092"/>
              </a:spcBef>
              <a:buNone/>
            </a:pPr>
            <a:r>
              <a:rPr lang="en-US" sz="1700" b="1" dirty="0">
                <a:latin typeface="Arial" panose="020B0604020202020204" pitchFamily="34" charset="0"/>
                <a:cs typeface="Arial" panose="020B0604020202020204" pitchFamily="34" charset="0"/>
              </a:rPr>
              <a:t>Edit Profile</a:t>
            </a:r>
            <a:endParaRPr lang="en-US" sz="1700" b="1" kern="1200" dirty="0">
              <a:solidFill>
                <a:schemeClr val="tx2">
                  <a:lumMod val="75000"/>
                </a:schemeClr>
              </a:solidFill>
              <a:latin typeface="Arial" panose="020B0604020202020204" pitchFamily="34" charset="0"/>
              <a:ea typeface="+mn-ea"/>
              <a:cs typeface="Arial" panose="020B0604020202020204" pitchFamily="34" charset="0"/>
            </a:endParaRPr>
          </a:p>
          <a:p>
            <a:pPr marL="0" indent="0" defTabSz="768096">
              <a:spcBef>
                <a:spcPts val="1092"/>
              </a:spcBef>
              <a:buNone/>
            </a:pPr>
            <a:br>
              <a:rPr lang="en-US" sz="1700" kern="1200" dirty="0">
                <a:solidFill>
                  <a:schemeClr val="tx2">
                    <a:lumMod val="75000"/>
                  </a:schemeClr>
                </a:solidFill>
                <a:latin typeface="+mn-lt"/>
                <a:ea typeface="+mn-ea"/>
                <a:cs typeface="+mn-cs"/>
              </a:rPr>
            </a:br>
            <a:r>
              <a:rPr lang="en-US" sz="1700" kern="1200" dirty="0">
                <a:solidFill>
                  <a:schemeClr val="tx2">
                    <a:lumMod val="75000"/>
                  </a:schemeClr>
                </a:solidFill>
                <a:latin typeface="+mn-lt"/>
                <a:ea typeface="+mn-ea"/>
                <a:cs typeface="+mn-cs"/>
              </a:rPr>
              <a:t>This screen allows the user to mak</a:t>
            </a:r>
            <a:r>
              <a:rPr lang="en-US" sz="1700" dirty="0"/>
              <a:t>e modifications to their profile and save the changes once done.</a:t>
            </a:r>
            <a:endParaRPr lang="en-US" sz="1700" kern="1200" dirty="0">
              <a:solidFill>
                <a:schemeClr val="tx2">
                  <a:lumMod val="75000"/>
                </a:schemeClr>
              </a:solidFill>
              <a:latin typeface="+mn-lt"/>
              <a:ea typeface="+mn-ea"/>
              <a:cs typeface="+mn-cs"/>
            </a:endParaRPr>
          </a:p>
        </p:txBody>
      </p:sp>
      <p:pic>
        <p:nvPicPr>
          <p:cNvPr id="3" name="Picture 2">
            <a:extLst>
              <a:ext uri="{FF2B5EF4-FFF2-40B4-BE49-F238E27FC236}">
                <a16:creationId xmlns:a16="http://schemas.microsoft.com/office/drawing/2014/main" id="{B34C6EF4-1E30-C503-2AE8-A74C9BBAD139}"/>
              </a:ext>
            </a:extLst>
          </p:cNvPr>
          <p:cNvPicPr>
            <a:picLocks noChangeAspect="1"/>
          </p:cNvPicPr>
          <p:nvPr/>
        </p:nvPicPr>
        <p:blipFill>
          <a:blip r:embed="rId2"/>
          <a:stretch>
            <a:fillRect/>
          </a:stretch>
        </p:blipFill>
        <p:spPr>
          <a:xfrm>
            <a:off x="8175925" y="548029"/>
            <a:ext cx="2616334" cy="5550185"/>
          </a:xfrm>
          <a:prstGeom prst="rect">
            <a:avLst/>
          </a:prstGeom>
        </p:spPr>
      </p:pic>
    </p:spTree>
    <p:extLst>
      <p:ext uri="{BB962C8B-B14F-4D97-AF65-F5344CB8AC3E}">
        <p14:creationId xmlns:p14="http://schemas.microsoft.com/office/powerpoint/2010/main" val="51290152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D5487D36-20B9-4AF8-9845-4EE893DA08C1}"/>
    </a:ext>
  </a:extLst>
</a:theme>
</file>

<file path=docProps/app.xml><?xml version="1.0" encoding="utf-8"?>
<Properties xmlns="http://schemas.openxmlformats.org/officeDocument/2006/extended-properties" xmlns:vt="http://schemas.openxmlformats.org/officeDocument/2006/docPropsVTypes">
  <Template>TM03457491[[fn=Metropolitan]]</Template>
  <TotalTime>249</TotalTime>
  <Words>629</Words>
  <Application>Microsoft Office PowerPoint</Application>
  <PresentationFormat>Widescreen</PresentationFormat>
  <Paragraphs>47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 Light</vt:lpstr>
      <vt:lpstr>Metropolitan</vt:lpstr>
      <vt:lpstr>Academic and Personal Task Management App For Students</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and Personal Task Management App For Students</dc:title>
  <dc:creator>Akhil Reddy Patpi</dc:creator>
  <cp:lastModifiedBy>Gurudev Ongole</cp:lastModifiedBy>
  <cp:revision>7</cp:revision>
  <dcterms:created xsi:type="dcterms:W3CDTF">2023-10-26T15:57:04Z</dcterms:created>
  <dcterms:modified xsi:type="dcterms:W3CDTF">2023-12-11T05:52:36Z</dcterms:modified>
</cp:coreProperties>
</file>