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80" r:id="rId5"/>
    <p:sldId id="286" r:id="rId6"/>
    <p:sldId id="285" r:id="rId7"/>
    <p:sldId id="284" r:id="rId8"/>
    <p:sldId id="283" r:id="rId9"/>
    <p:sldId id="282" r:id="rId10"/>
    <p:sldId id="281" r:id="rId11"/>
    <p:sldId id="279" r:id="rId12"/>
    <p:sldId id="287" r:id="rId13"/>
    <p:sldId id="293" r:id="rId14"/>
    <p:sldId id="292" r:id="rId15"/>
    <p:sldId id="294" r:id="rId16"/>
    <p:sldId id="297" r:id="rId17"/>
    <p:sldId id="298" r:id="rId18"/>
    <p:sldId id="291" r:id="rId19"/>
    <p:sldId id="296" r:id="rId20"/>
    <p:sldId id="290" r:id="rId21"/>
    <p:sldId id="295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68146-BFFB-4636-B93C-040860A34D0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85786" y="285728"/>
            <a:ext cx="7072362" cy="6072230"/>
            <a:chOff x="785786" y="285728"/>
            <a:chExt cx="7072362" cy="6072230"/>
          </a:xfrm>
        </p:grpSpPr>
        <p:sp>
          <p:nvSpPr>
            <p:cNvPr id="7" name="순서도: 순차적 액세스 저장소 6"/>
            <p:cNvSpPr/>
            <p:nvPr/>
          </p:nvSpPr>
          <p:spPr>
            <a:xfrm>
              <a:off x="785786" y="285728"/>
              <a:ext cx="7072362" cy="6072230"/>
            </a:xfrm>
            <a:prstGeom prst="flowChartMagneticTape">
              <a:avLst/>
            </a:prstGeom>
            <a:solidFill>
              <a:schemeClr val="accent4">
                <a:lumMod val="50000"/>
              </a:schemeClr>
            </a:solidFill>
            <a:ln w="57150">
              <a:noFill/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2400" u="heavy" dirty="0" smtClean="0"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sz="2400" u="heavy" dirty="0" smtClean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" name="순서도: 순차적 액세스 저장소 4"/>
            <p:cNvSpPr/>
            <p:nvPr/>
          </p:nvSpPr>
          <p:spPr>
            <a:xfrm>
              <a:off x="1000100" y="500042"/>
              <a:ext cx="6643734" cy="5572164"/>
            </a:xfrm>
            <a:prstGeom prst="flowChartMagneticTape">
              <a:avLst/>
            </a:prstGeom>
            <a:solidFill>
              <a:schemeClr val="accent4">
                <a:lumMod val="50000"/>
              </a:schemeClr>
            </a:solidFill>
            <a:ln w="57150">
              <a:solidFill>
                <a:schemeClr val="bg1"/>
              </a:solidFill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2400" u="heavy" dirty="0" smtClean="0"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r>
                <a:rPr lang="ko-KR" altLang="en-US" sz="2400" u="heavy" dirty="0" err="1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파이썬</a:t>
              </a:r>
              <a:r>
                <a:rPr lang="ko-KR" altLang="en-US" sz="2400" u="heavy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 라이브러리</a:t>
              </a:r>
              <a:endParaRPr lang="en-US" altLang="ko-KR" sz="2400" u="heavy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NumPy</a:t>
              </a:r>
            </a:p>
            <a:p>
              <a:pPr algn="ctr"/>
              <a:endParaRPr lang="en-US" altLang="ko-KR" sz="3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Pandas</a:t>
              </a:r>
            </a:p>
            <a:p>
              <a:pPr algn="ctr"/>
              <a:endParaRPr lang="en-US" altLang="ko-KR" sz="3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ctr"/>
              <a:r>
                <a:rPr lang="en-US" altLang="ko-KR" sz="3600" dirty="0" err="1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Matplotlib</a:t>
              </a:r>
              <a:endParaRPr lang="en-US" altLang="ko-KR" sz="3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 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 2017010698</a:t>
              </a: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수학과 오서영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0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24744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214282" y="142852"/>
            <a:ext cx="5572164" cy="711340"/>
            <a:chOff x="785786" y="1643050"/>
            <a:chExt cx="6715175" cy="857256"/>
          </a:xfrm>
        </p:grpSpPr>
        <p:sp>
          <p:nvSpPr>
            <p:cNvPr id="4" name="TextBox 3"/>
            <p:cNvSpPr txBox="1"/>
            <p:nvPr/>
          </p:nvSpPr>
          <p:spPr>
            <a:xfrm>
              <a:off x="1000100" y="1785925"/>
              <a:ext cx="6500861" cy="556366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   </a:t>
              </a:r>
              <a:r>
                <a:rPr lang="en-US" altLang="ko-KR" sz="2400" b="1" dirty="0" smtClean="0">
                  <a:latin typeface="+mn-ea"/>
                </a:rPr>
                <a:t>Pandas</a:t>
              </a:r>
            </a:p>
          </p:txBody>
        </p:sp>
        <p:sp>
          <p:nvSpPr>
            <p:cNvPr id="5" name="눈물 방울 4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21659"/>
            <a:ext cx="9144000" cy="6014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12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46915"/>
            <a:ext cx="9144000" cy="41641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3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91728"/>
            <a:ext cx="9144000" cy="4474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4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64702"/>
            <a:ext cx="9144000" cy="39285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5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33323"/>
            <a:ext cx="9144000" cy="4791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420888"/>
            <a:ext cx="7452320" cy="1688416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899592" y="1412776"/>
            <a:ext cx="5572164" cy="711340"/>
            <a:chOff x="785786" y="1643050"/>
            <a:chExt cx="6715175" cy="857256"/>
          </a:xfrm>
        </p:grpSpPr>
        <p:sp>
          <p:nvSpPr>
            <p:cNvPr id="4" name="TextBox 3"/>
            <p:cNvSpPr txBox="1"/>
            <p:nvPr/>
          </p:nvSpPr>
          <p:spPr>
            <a:xfrm>
              <a:off x="1000100" y="1785925"/>
              <a:ext cx="6500861" cy="556366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   </a:t>
              </a:r>
              <a:r>
                <a:rPr lang="en-US" altLang="ko-KR" sz="2400" b="1" dirty="0" err="1" smtClean="0">
                  <a:latin typeface="+mn-ea"/>
                </a:rPr>
                <a:t>Matplotlib</a:t>
              </a:r>
              <a:endParaRPr lang="en-US" altLang="ko-KR" sz="2400" b="1" dirty="0" smtClean="0">
                <a:latin typeface="+mn-ea"/>
              </a:endParaRPr>
            </a:p>
          </p:txBody>
        </p:sp>
        <p:sp>
          <p:nvSpPr>
            <p:cNvPr id="5" name="눈물 방울 4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7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42143"/>
            <a:ext cx="9144000" cy="3773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8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56848"/>
            <a:ext cx="9144000" cy="3944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9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29662"/>
            <a:ext cx="9144000" cy="47986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1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620688"/>
            <a:ext cx="8856984" cy="6111298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214282" y="142852"/>
            <a:ext cx="5572164" cy="711340"/>
            <a:chOff x="785786" y="1643050"/>
            <a:chExt cx="6715175" cy="857256"/>
          </a:xfrm>
        </p:grpSpPr>
        <p:sp>
          <p:nvSpPr>
            <p:cNvPr id="3" name="TextBox 2"/>
            <p:cNvSpPr txBox="1"/>
            <p:nvPr/>
          </p:nvSpPr>
          <p:spPr>
            <a:xfrm>
              <a:off x="1000100" y="1785925"/>
              <a:ext cx="6500861" cy="556366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   </a:t>
              </a:r>
              <a:r>
                <a:rPr lang="en-US" altLang="ko-KR" sz="2400" b="1" dirty="0" smtClean="0">
                  <a:latin typeface="+mn-ea"/>
                </a:rPr>
                <a:t>NumPy</a:t>
              </a:r>
            </a:p>
          </p:txBody>
        </p:sp>
        <p:sp>
          <p:nvSpPr>
            <p:cNvPr id="4" name="눈물 방울 3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0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06509"/>
            <a:ext cx="9144000" cy="4644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1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4521"/>
            <a:ext cx="9144000" cy="3968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85786" y="285728"/>
            <a:ext cx="7072362" cy="6072230"/>
            <a:chOff x="785786" y="285728"/>
            <a:chExt cx="7072362" cy="6072230"/>
          </a:xfrm>
        </p:grpSpPr>
        <p:sp>
          <p:nvSpPr>
            <p:cNvPr id="4" name="순서도: 순차적 액세스 저장소 3"/>
            <p:cNvSpPr/>
            <p:nvPr/>
          </p:nvSpPr>
          <p:spPr>
            <a:xfrm>
              <a:off x="785786" y="285728"/>
              <a:ext cx="7072362" cy="6072230"/>
            </a:xfrm>
            <a:prstGeom prst="flowChartMagneticTape">
              <a:avLst/>
            </a:prstGeom>
            <a:solidFill>
              <a:schemeClr val="accent4">
                <a:lumMod val="50000"/>
              </a:schemeClr>
            </a:solidFill>
            <a:ln w="57150">
              <a:noFill/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2400" u="heavy" dirty="0" smtClean="0"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sz="2400" u="heavy" dirty="0" smtClean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" name="순서도: 순차적 액세스 저장소 4"/>
            <p:cNvSpPr/>
            <p:nvPr/>
          </p:nvSpPr>
          <p:spPr>
            <a:xfrm>
              <a:off x="1000100" y="500042"/>
              <a:ext cx="6643734" cy="5572164"/>
            </a:xfrm>
            <a:prstGeom prst="flowChartMagneticTape">
              <a:avLst/>
            </a:prstGeom>
            <a:solidFill>
              <a:schemeClr val="accent4">
                <a:lumMod val="50000"/>
              </a:schemeClr>
            </a:solidFill>
            <a:ln w="57150">
              <a:solidFill>
                <a:schemeClr val="bg1"/>
              </a:solidFill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2400" u="heavy" dirty="0" smtClean="0"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r>
                <a:rPr lang="ko-KR" altLang="en-US" sz="700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끝</a:t>
              </a:r>
              <a:endParaRPr lang="en-US" altLang="ko-KR" sz="7000" dirty="0" smtClean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0688"/>
            <a:ext cx="9144000" cy="5383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76672"/>
            <a:ext cx="9144000" cy="2545676"/>
          </a:xfrm>
          <a:prstGeom prst="rect">
            <a:avLst/>
          </a:prstGeom>
        </p:spPr>
      </p:pic>
      <p:pic>
        <p:nvPicPr>
          <p:cNvPr id="3" name="그림 2" descr="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501008"/>
            <a:ext cx="9144000" cy="2647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36712"/>
            <a:ext cx="9144000" cy="5625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11622"/>
            <a:ext cx="9144000" cy="42347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7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26843"/>
            <a:ext cx="9144000" cy="3804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8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00121"/>
            <a:ext cx="9144000" cy="38577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9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36729"/>
            <a:ext cx="9144000" cy="41845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21</Words>
  <Application>Microsoft Office PowerPoint</Application>
  <PresentationFormat>화면 슬라이드 쇼(4:3)</PresentationFormat>
  <Paragraphs>20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eileen1426@naver.com</dc:creator>
  <cp:lastModifiedBy>eileen1426@naver.com</cp:lastModifiedBy>
  <cp:revision>62</cp:revision>
  <dcterms:created xsi:type="dcterms:W3CDTF">2020-01-12T13:21:53Z</dcterms:created>
  <dcterms:modified xsi:type="dcterms:W3CDTF">2020-01-28T13:58:46Z</dcterms:modified>
</cp:coreProperties>
</file>