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AEA"/>
    <a:srgbClr val="DFD5E7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1CEF5-E8A0-40CB-9CD9-2F7D33A6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DFAC6-F4F7-4063-8AC6-FB36930D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F2BD6-1F9B-46BB-8E65-21DFED3F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46F2D-2213-4448-A661-804F1EA5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A424C-CDFE-418D-A478-0B0E1BD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95B-62F7-46EC-A469-7F701AF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0BB34-5DA3-4B5A-AF2D-B87582CA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B6371-2B2D-41AF-BEE5-B9FE71E5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1E8D2-8FA8-442A-80CC-12C882C5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001DD-B6AE-4B49-A0A8-1C0C99E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927BBE-D496-4F40-9423-F202B6647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D2CC3-35A5-4751-8432-04EF7115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1F804-D7BA-4FE7-8805-243DFDE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F9B0D-CE4D-426D-8E0B-6DD430E0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C2EC7-BEE0-4B3A-98F9-2C9CE55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025E-E799-4284-B856-E19BB0D6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363C7-2FEC-4989-9C3A-B809F7BB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D515B-53CB-40DE-8396-38F234D3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EF3CF-5943-40A1-8E1D-70A31879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252B8-852C-44B0-A905-74C66A73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8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BCBED-5ED8-4800-A98F-77BA9C14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5F438-5CCD-40F7-9FAE-EFEFA97E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C0F40-FC10-47EA-B1B7-9F5089C6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BBF89-D35C-4E78-8DAD-A74B72F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17C82-2A04-4ED5-96B6-E26D4BA4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FBC3E-8948-4EA4-91B6-B5A98138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5986E-1BD8-4101-971A-B8BB44A2F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7AB18-225C-4F7C-89AA-D371B1C2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70FE9-9EE6-469A-A8DD-948820B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CEDF0-3B6D-424E-8E0D-C6F153C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31EA7-B792-446B-9859-3ABB268D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548D5-0EAF-4B4F-9645-9FF72BE5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5230F-77E0-4F02-942E-83B0FD1B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F7768-3007-472D-BDE8-1FF5296CA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F0092-F5FD-43A7-9BA4-6D4918747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422493-B2CA-4D08-9187-7BDF933DE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CE08B5-8600-4A8D-A344-23FB54C8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F756A3-B22F-46C3-B71E-BF2BD73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3C63C-5620-4997-9368-5AA86403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197B7-C0F0-4699-95CD-9B95767B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693E-1E7E-4990-95B9-4828AAA5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D247D0-AF0B-44EB-B230-ED8DD2CA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98410-C912-40CA-A2D3-4FA4F514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5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25E696-43FA-40A8-B7DA-E3A399B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00C47D-B03E-4832-A1D1-7E83F82D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82A7-DE2A-4C9E-8235-51F9FE35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35E2F-8BDD-43B7-8E5C-E38CDB19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C36AE-1933-4BF5-9288-2908966F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51436-B1BC-463E-9BDA-6B7ACE05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53D58-3FF8-4E50-B4EB-BDE739F1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5E327-BF58-48BD-8510-770FCC81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9A33B-EFEC-4FE0-B5DE-6389C3A2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65498-2A80-464D-822B-B65B466B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0DB568-26FB-48F2-B06B-F50406E2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D464D-2535-460B-9FB7-095FE0D7D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1B64B-A3F1-4CBC-AFA4-BAB757DC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9B415A-DD8D-42AD-A796-1C49D0B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6BC6D-B385-4366-92B8-C5009E8A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B8B127-3783-4AEA-B465-6EF28694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00763-6E9E-4509-BDBB-42A19653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BFC74-ABC6-45CB-A4F9-0F12C62F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3DBB-FE0D-4F19-8AE9-FAF6536E3A2B}" type="datetimeFigureOut">
              <a:rPr lang="ko-KR" altLang="en-US" smtClean="0"/>
              <a:t>2020-12-22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6922-E824-460B-ADED-F1DDC5242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B16D2-89DC-4C67-9AF4-C55A23EA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2590-0116-456E-9339-C8DF6DA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EB975B-892C-4A4B-B249-6144EDF90E69}"/>
              </a:ext>
            </a:extLst>
          </p:cNvPr>
          <p:cNvGrpSpPr/>
          <p:nvPr/>
        </p:nvGrpSpPr>
        <p:grpSpPr>
          <a:xfrm>
            <a:off x="2290300" y="392885"/>
            <a:ext cx="7072362" cy="6072230"/>
            <a:chOff x="785786" y="285728"/>
            <a:chExt cx="7072362" cy="6072230"/>
          </a:xfrm>
        </p:grpSpPr>
        <p:sp>
          <p:nvSpPr>
            <p:cNvPr id="13" name="순서도: 순차적 액세스 저장소 12">
              <a:extLst>
                <a:ext uri="{FF2B5EF4-FFF2-40B4-BE49-F238E27FC236}">
                  <a16:creationId xmlns:a16="http://schemas.microsoft.com/office/drawing/2014/main" id="{D20A4214-65D9-4D2A-9563-2016A8C249D4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rgbClr val="8064A2">
                <a:lumMod val="50000"/>
              </a:srgbClr>
            </a:solidFill>
            <a:ln w="57150" cap="flat" cmpd="sng" algn="ctr">
              <a:noFill/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14" name="순서도: 순차적 액세스 저장소 13">
              <a:extLst>
                <a:ext uri="{FF2B5EF4-FFF2-40B4-BE49-F238E27FC236}">
                  <a16:creationId xmlns:a16="http://schemas.microsoft.com/office/drawing/2014/main" id="{0C8092B3-DC17-4DA1-80A3-FC9B0634DF34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rgbClr val="8064A2">
                <a:lumMod val="50000"/>
              </a:srgbClr>
            </a:solidFill>
            <a:ln w="57150" cap="flat" cmpd="sng" algn="ctr">
              <a:solidFill>
                <a:sysClr val="window" lastClr="FFFFFF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5AFEB-4A6C-482F-8E16-4C7006C55DBE}"/>
              </a:ext>
            </a:extLst>
          </p:cNvPr>
          <p:cNvSpPr txBox="1"/>
          <p:nvPr/>
        </p:nvSpPr>
        <p:spPr>
          <a:xfrm>
            <a:off x="2665918" y="1514810"/>
            <a:ext cx="6408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Gradient-based learning applied to document recognition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By 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LeCun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 </a:t>
            </a:r>
            <a:r>
              <a:rPr kumimoji="0" lang="en-US" altLang="ko-K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Yann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 et al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2017010698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</a:rPr>
              <a:t>수학과 오서영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633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B6CB1E8-E652-487C-A94A-D145D0EF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3" y="1751369"/>
            <a:ext cx="3905312" cy="350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7A0075-56BF-4732-833F-50386D26C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45" y="1533104"/>
            <a:ext cx="7829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3416164-04B2-4B9E-AD6B-4554979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687771"/>
            <a:ext cx="98583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LeNet-5 - A Classic CNN Architecture - engMRK">
            <a:extLst>
              <a:ext uri="{FF2B5EF4-FFF2-40B4-BE49-F238E27FC236}">
                <a16:creationId xmlns:a16="http://schemas.microsoft.com/office/drawing/2014/main" id="{C0897687-C040-4178-84E6-7F34524F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12" y="1287219"/>
            <a:ext cx="11171225" cy="3350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E12C106-C3E4-405E-BD15-CA8F1A06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7" y="2988517"/>
            <a:ext cx="8105775" cy="3752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FF59F8-CB35-410B-A487-914B5AEB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93" y="955963"/>
            <a:ext cx="4609019" cy="26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D76552C-5C5C-4F96-87F6-6981D20B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" y="1330293"/>
            <a:ext cx="6686550" cy="496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58E97-D30B-454F-830C-F3ABB85A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82" y="1269644"/>
            <a:ext cx="5200057" cy="52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0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3BF7C6E-64C0-4045-A30C-CC872586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11" y="1467366"/>
            <a:ext cx="79152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6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C44020A-2AD6-4254-B29E-5D02F922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85" y="1002955"/>
            <a:ext cx="7859680" cy="57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4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7C98BD5-373A-4F85-812F-FB2042B6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24" y="1467366"/>
            <a:ext cx="54578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B0D51EB-30BD-4F34-817E-A2EC8F3D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21" y="908719"/>
            <a:ext cx="7704462" cy="58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7118" y="188640"/>
            <a:ext cx="11430717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3848" y="251066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5. Convolutional Networks</a:t>
            </a:r>
          </a:p>
        </p:txBody>
      </p:sp>
      <p:grpSp>
        <p:nvGrpSpPr>
          <p:cNvPr id="3" name="그룹 21"/>
          <p:cNvGrpSpPr/>
          <p:nvPr/>
        </p:nvGrpSpPr>
        <p:grpSpPr>
          <a:xfrm>
            <a:off x="643812" y="116633"/>
            <a:ext cx="11548188" cy="765799"/>
            <a:chOff x="746867" y="116632"/>
            <a:chExt cx="8324465" cy="765799"/>
          </a:xfrm>
          <a:solidFill>
            <a:srgbClr val="58378D"/>
          </a:solidFill>
        </p:grpSpPr>
        <p:sp>
          <p:nvSpPr>
            <p:cNvPr id="20" name="직사각형 19"/>
            <p:cNvSpPr/>
            <p:nvPr/>
          </p:nvSpPr>
          <p:spPr>
            <a:xfrm>
              <a:off x="746867" y="116632"/>
              <a:ext cx="8307046" cy="89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55576" y="836712"/>
              <a:ext cx="8315756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534ED64-5863-46C0-919E-8411677C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118312"/>
            <a:ext cx="72485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0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56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3</cp:revision>
  <dcterms:created xsi:type="dcterms:W3CDTF">2020-12-22T00:55:42Z</dcterms:created>
  <dcterms:modified xsi:type="dcterms:W3CDTF">2020-12-22T03:25:27Z</dcterms:modified>
</cp:coreProperties>
</file>