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일자 복습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1" y="1700808"/>
            <a:ext cx="8071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sqldb</a:t>
            </a:r>
            <a:r>
              <a:rPr lang="ko-KR" altLang="en-US" dirty="0"/>
              <a:t>구조</a:t>
            </a:r>
            <a:r>
              <a:rPr lang="en-US" altLang="ko-KR" dirty="0"/>
              <a:t>.PNG </a:t>
            </a:r>
            <a:r>
              <a:rPr lang="ko-KR" altLang="en-US" dirty="0"/>
              <a:t>파일을 참조하여 쿼리문을 이용하여 </a:t>
            </a:r>
            <a:r>
              <a:rPr lang="en-US" altLang="ko-KR" dirty="0"/>
              <a:t>database</a:t>
            </a:r>
            <a:r>
              <a:rPr lang="ko-KR" altLang="en-US" dirty="0"/>
              <a:t>와 테이블을 </a:t>
            </a:r>
            <a:r>
              <a:rPr lang="ko-KR" altLang="en-US" dirty="0" err="1"/>
              <a:t>생성하시오</a:t>
            </a:r>
            <a:r>
              <a:rPr lang="en-US" altLang="ko-KR" dirty="0"/>
              <a:t>. (database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err="1"/>
              <a:t>sqlDB</a:t>
            </a:r>
            <a:r>
              <a:rPr lang="en-US" altLang="ko-KR" dirty="0"/>
              <a:t>)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자동증가 </a:t>
            </a:r>
            <a:r>
              <a:rPr lang="en-US" altLang="ko-KR" dirty="0"/>
              <a:t>: num INT AUTO_INCREMENT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err="1"/>
              <a:t>외래키</a:t>
            </a:r>
            <a:r>
              <a:rPr lang="ko-KR" altLang="en-US" dirty="0"/>
              <a:t> 지정 </a:t>
            </a:r>
            <a:r>
              <a:rPr lang="en-US" altLang="ko-KR" dirty="0"/>
              <a:t>: FOREIGN KEY (</a:t>
            </a:r>
            <a:r>
              <a:rPr lang="en-US" altLang="ko-KR" dirty="0" err="1"/>
              <a:t>userID</a:t>
            </a:r>
            <a:r>
              <a:rPr lang="en-US" altLang="ko-KR" dirty="0"/>
              <a:t>) REFERENCES </a:t>
            </a:r>
            <a:r>
              <a:rPr lang="en-US" altLang="ko-KR" dirty="0" err="1"/>
              <a:t>usertbl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C201A-ACED-4C5C-A0B3-32BADB4D75DB}"/>
              </a:ext>
            </a:extLst>
          </p:cNvPr>
          <p:cNvSpPr txBox="1"/>
          <p:nvPr/>
        </p:nvSpPr>
        <p:spPr>
          <a:xfrm>
            <a:off x="559039" y="3346853"/>
            <a:ext cx="8071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EER Diagram</a:t>
            </a:r>
            <a:r>
              <a:rPr lang="ko-KR" altLang="en-US" dirty="0"/>
              <a:t>을 이용하여 </a:t>
            </a:r>
            <a:r>
              <a:rPr lang="en-US" altLang="ko-KR" dirty="0"/>
              <a:t>database</a:t>
            </a:r>
            <a:r>
              <a:rPr lang="ko-KR" altLang="en-US" dirty="0"/>
              <a:t>와 테이블을 </a:t>
            </a:r>
            <a:r>
              <a:rPr lang="ko-KR" altLang="en-US" dirty="0" err="1"/>
              <a:t>생성하시오</a:t>
            </a:r>
            <a:r>
              <a:rPr lang="en-US" altLang="ko-KR" dirty="0"/>
              <a:t>. (database </a:t>
            </a:r>
            <a:r>
              <a:rPr lang="ko-KR" altLang="en-US" dirty="0"/>
              <a:t>이름 </a:t>
            </a:r>
            <a:r>
              <a:rPr lang="en-US" altLang="ko-KR" dirty="0"/>
              <a:t>: sqlDB2)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/>
              <a:t>sqlDB</a:t>
            </a:r>
            <a:r>
              <a:rPr lang="ko-KR" altLang="en-US" dirty="0"/>
              <a:t>의 테이블에 </a:t>
            </a:r>
            <a:r>
              <a:rPr lang="en-US" altLang="ko-KR" dirty="0"/>
              <a:t>sqldb_data.PNG  </a:t>
            </a:r>
            <a:r>
              <a:rPr lang="ko-KR" altLang="en-US" dirty="0"/>
              <a:t>를 참조하여 </a:t>
            </a:r>
            <a:r>
              <a:rPr lang="en-US" altLang="ko-KR" dirty="0"/>
              <a:t>insert</a:t>
            </a:r>
            <a:r>
              <a:rPr lang="ko-KR" altLang="en-US" dirty="0"/>
              <a:t>문을 이용하여 데이터를 </a:t>
            </a:r>
            <a:r>
              <a:rPr lang="ko-KR" altLang="en-US" dirty="0" err="1"/>
              <a:t>입력하시오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540</TotalTime>
  <Words>75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Wingdings</vt:lpstr>
      <vt:lpstr>Wingdings 2</vt:lpstr>
      <vt:lpstr>가을</vt:lpstr>
      <vt:lpstr>1일자 복습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Tomtoy</cp:lastModifiedBy>
  <cp:revision>40</cp:revision>
  <dcterms:created xsi:type="dcterms:W3CDTF">2012-03-05T15:43:46Z</dcterms:created>
  <dcterms:modified xsi:type="dcterms:W3CDTF">2020-08-11T13:59:40Z</dcterms:modified>
</cp:coreProperties>
</file>